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541" r:id="rId4"/>
    <p:sldId id="392" r:id="rId6"/>
    <p:sldId id="506" r:id="rId7"/>
    <p:sldId id="330" r:id="rId8"/>
    <p:sldId id="542" r:id="rId9"/>
    <p:sldId id="543" r:id="rId10"/>
    <p:sldId id="493" r:id="rId11"/>
    <p:sldId id="564" r:id="rId12"/>
    <p:sldId id="567" r:id="rId13"/>
    <p:sldId id="568" r:id="rId14"/>
    <p:sldId id="569" r:id="rId15"/>
    <p:sldId id="570" r:id="rId16"/>
    <p:sldId id="571" r:id="rId17"/>
    <p:sldId id="572" r:id="rId18"/>
    <p:sldId id="573" r:id="rId19"/>
    <p:sldId id="575" r:id="rId20"/>
    <p:sldId id="577" r:id="rId21"/>
    <p:sldId id="576" r:id="rId22"/>
    <p:sldId id="363" r:id="rId23"/>
    <p:sldId id="365" r:id="rId24"/>
    <p:sldId id="580" r:id="rId25"/>
    <p:sldId id="584" r:id="rId26"/>
  </p:sldIdLst>
  <p:sldSz cx="12192000" cy="6858000"/>
  <p:notesSz cx="6858000" cy="9144000"/>
  <p:custDataLst>
    <p:tags r:id="rId3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1" orient="horz" pos="2188" userDrawn="1">
          <p15:clr>
            <a:srgbClr val="A4A3A4"/>
          </p15:clr>
        </p15:guide>
        <p15:guide id="2" pos="381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30" name="liqian bao" initials="lb" lastIdx="0" clrIdx="29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3" name="ASUS" initials="A" lastIdx="2" clrIdx="12"/>
  <p:cmAuthor id="14" name="user" initials="u" lastIdx="0" clrIdx="0"/>
  <p:cmAuthor id="15" name="李丽" initials="李" lastIdx="0" clrIdx="14"/>
  <p:cmAuthor id="16" name="Nicole Li  李倩" initials="N" lastIdx="0" clrIdx="0"/>
  <p:cmAuthor id="18" name="222" initials="2" lastIdx="0" clrIdx="0"/>
  <p:cmAuthor id="76" name="1637354872@qq.com" initials="1" lastIdx="1" clrIdx="25"/>
  <p:cmAuthor id="19" name="Administrator" initials="A" lastIdx="0" clrIdx="18"/>
  <p:cmAuthor id="20" name="hanying" initials="h" lastIdx="0" clrIdx="19"/>
  <p:cmAuthor id="23" name="Microsoft Office 用户" initials="Office [23]" lastIdx="0" clrIdx="2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0000"/>
    <a:srgbClr val="C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  <p:guide orient="horz" pos="2188"/>
        <p:guide pos="38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289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18" rIns="91416" bIns="4571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4087"/>
            <a:ext cx="3657600" cy="48677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4087"/>
            <a:ext cx="5486400" cy="48677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4087"/>
            <a:ext cx="3657600" cy="48677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4087"/>
            <a:ext cx="3657600" cy="48677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4087"/>
            <a:ext cx="5486400" cy="48677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4087"/>
            <a:ext cx="3657600" cy="48677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4087"/>
            <a:ext cx="3657600" cy="48677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4087"/>
            <a:ext cx="5486400" cy="48677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4087"/>
            <a:ext cx="3657600" cy="48677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5"/>
            <a:ext cx="2208245" cy="584771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932723"/>
            <a:ext cx="12192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010" y="215265"/>
            <a:ext cx="1790700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6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633413" y="318308"/>
            <a:ext cx="10802939" cy="633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3119442" y="1334820"/>
            <a:ext cx="5830887" cy="9985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4450705" y="1412777"/>
            <a:ext cx="3168352" cy="697627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 algn="ctr"/>
            <a:r>
              <a:rPr lang="zh-CN" altLang="en-US" sz="3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image" Target="../media/image5.jpeg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tags" Target="../tags/tag16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4" Type="http://schemas.openxmlformats.org/officeDocument/2006/relationships/slideLayout" Target="../slideLayouts/slideLayout7.xml"/><Relationship Id="rId43" Type="http://schemas.openxmlformats.org/officeDocument/2006/relationships/tags" Target="../tags/tag204.xml"/><Relationship Id="rId42" Type="http://schemas.openxmlformats.org/officeDocument/2006/relationships/image" Target="../media/image19.png"/><Relationship Id="rId41" Type="http://schemas.openxmlformats.org/officeDocument/2006/relationships/tags" Target="../tags/tag203.xml"/><Relationship Id="rId40" Type="http://schemas.openxmlformats.org/officeDocument/2006/relationships/image" Target="../media/image18.png"/><Relationship Id="rId4" Type="http://schemas.openxmlformats.org/officeDocument/2006/relationships/tags" Target="../tags/tag172.xml"/><Relationship Id="rId39" Type="http://schemas.openxmlformats.org/officeDocument/2006/relationships/tags" Target="../tags/tag202.xml"/><Relationship Id="rId38" Type="http://schemas.openxmlformats.org/officeDocument/2006/relationships/tags" Target="../tags/tag201.xml"/><Relationship Id="rId37" Type="http://schemas.openxmlformats.org/officeDocument/2006/relationships/tags" Target="../tags/tag200.xml"/><Relationship Id="rId36" Type="http://schemas.openxmlformats.org/officeDocument/2006/relationships/image" Target="../media/image17.jpeg"/><Relationship Id="rId35" Type="http://schemas.openxmlformats.org/officeDocument/2006/relationships/tags" Target="../tags/tag199.xml"/><Relationship Id="rId34" Type="http://schemas.openxmlformats.org/officeDocument/2006/relationships/tags" Target="../tags/tag198.xml"/><Relationship Id="rId33" Type="http://schemas.openxmlformats.org/officeDocument/2006/relationships/image" Target="../media/image16.png"/><Relationship Id="rId32" Type="http://schemas.openxmlformats.org/officeDocument/2006/relationships/tags" Target="../tags/tag197.xml"/><Relationship Id="rId31" Type="http://schemas.openxmlformats.org/officeDocument/2006/relationships/image" Target="../media/image15.png"/><Relationship Id="rId30" Type="http://schemas.openxmlformats.org/officeDocument/2006/relationships/tags" Target="../tags/tag196.xml"/><Relationship Id="rId3" Type="http://schemas.openxmlformats.org/officeDocument/2006/relationships/image" Target="../media/image12.jpeg"/><Relationship Id="rId29" Type="http://schemas.openxmlformats.org/officeDocument/2006/relationships/image" Target="../media/image14.png"/><Relationship Id="rId28" Type="http://schemas.openxmlformats.org/officeDocument/2006/relationships/tags" Target="../tags/tag195.xml"/><Relationship Id="rId27" Type="http://schemas.openxmlformats.org/officeDocument/2006/relationships/tags" Target="../tags/tag194.xml"/><Relationship Id="rId26" Type="http://schemas.openxmlformats.org/officeDocument/2006/relationships/tags" Target="../tags/tag193.xml"/><Relationship Id="rId25" Type="http://schemas.openxmlformats.org/officeDocument/2006/relationships/tags" Target="../tags/tag192.xml"/><Relationship Id="rId24" Type="http://schemas.openxmlformats.org/officeDocument/2006/relationships/tags" Target="../tags/tag191.xml"/><Relationship Id="rId23" Type="http://schemas.openxmlformats.org/officeDocument/2006/relationships/tags" Target="../tags/tag190.xml"/><Relationship Id="rId22" Type="http://schemas.openxmlformats.org/officeDocument/2006/relationships/tags" Target="../tags/tag189.xml"/><Relationship Id="rId21" Type="http://schemas.openxmlformats.org/officeDocument/2006/relationships/tags" Target="../tags/tag188.xml"/><Relationship Id="rId20" Type="http://schemas.openxmlformats.org/officeDocument/2006/relationships/tags" Target="../tags/tag187.xml"/><Relationship Id="rId2" Type="http://schemas.openxmlformats.org/officeDocument/2006/relationships/tags" Target="../tags/tag171.xml"/><Relationship Id="rId19" Type="http://schemas.openxmlformats.org/officeDocument/2006/relationships/tags" Target="../tags/tag186.xml"/><Relationship Id="rId18" Type="http://schemas.openxmlformats.org/officeDocument/2006/relationships/tags" Target="../tags/tag185.xml"/><Relationship Id="rId17" Type="http://schemas.openxmlformats.org/officeDocument/2006/relationships/tags" Target="../tags/tag184.xml"/><Relationship Id="rId16" Type="http://schemas.openxmlformats.org/officeDocument/2006/relationships/tags" Target="../tags/tag183.xml"/><Relationship Id="rId15" Type="http://schemas.openxmlformats.org/officeDocument/2006/relationships/tags" Target="../tags/tag182.xml"/><Relationship Id="rId14" Type="http://schemas.openxmlformats.org/officeDocument/2006/relationships/tags" Target="../tags/tag181.xml"/><Relationship Id="rId13" Type="http://schemas.openxmlformats.org/officeDocument/2006/relationships/image" Target="../media/image9.jpeg"/><Relationship Id="rId12" Type="http://schemas.openxmlformats.org/officeDocument/2006/relationships/tags" Target="../tags/tag180.xml"/><Relationship Id="rId11" Type="http://schemas.openxmlformats.org/officeDocument/2006/relationships/tags" Target="../tags/tag179.xml"/><Relationship Id="rId10" Type="http://schemas.openxmlformats.org/officeDocument/2006/relationships/tags" Target="../tags/tag178.xml"/><Relationship Id="rId1" Type="http://schemas.openxmlformats.org/officeDocument/2006/relationships/tags" Target="../tags/tag17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image" Target="../media/image20.jpeg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7" Type="http://schemas.openxmlformats.org/officeDocument/2006/relationships/slideLayout" Target="../slideLayouts/slideLayout8.xml"/><Relationship Id="rId16" Type="http://schemas.openxmlformats.org/officeDocument/2006/relationships/tags" Target="../tags/tag219.xml"/><Relationship Id="rId15" Type="http://schemas.openxmlformats.org/officeDocument/2006/relationships/tags" Target="../tags/tag218.xml"/><Relationship Id="rId14" Type="http://schemas.openxmlformats.org/officeDocument/2006/relationships/tags" Target="../tags/tag217.xml"/><Relationship Id="rId13" Type="http://schemas.openxmlformats.org/officeDocument/2006/relationships/tags" Target="../tags/tag216.xml"/><Relationship Id="rId12" Type="http://schemas.openxmlformats.org/officeDocument/2006/relationships/tags" Target="../tags/tag215.xml"/><Relationship Id="rId11" Type="http://schemas.openxmlformats.org/officeDocument/2006/relationships/tags" Target="../tags/tag214.xml"/><Relationship Id="rId10" Type="http://schemas.openxmlformats.org/officeDocument/2006/relationships/tags" Target="../tags/tag213.xml"/><Relationship Id="rId1" Type="http://schemas.openxmlformats.org/officeDocument/2006/relationships/tags" Target="../tags/tag20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tags" Target="../tags/tag225.xml"/><Relationship Id="rId7" Type="http://schemas.openxmlformats.org/officeDocument/2006/relationships/image" Target="../media/image22.png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5" Type="http://schemas.openxmlformats.org/officeDocument/2006/relationships/slideLayout" Target="../slideLayouts/slideLayout8.xml"/><Relationship Id="rId44" Type="http://schemas.openxmlformats.org/officeDocument/2006/relationships/tags" Target="../tags/tag257.xml"/><Relationship Id="rId43" Type="http://schemas.openxmlformats.org/officeDocument/2006/relationships/image" Target="../media/image34.png"/><Relationship Id="rId42" Type="http://schemas.openxmlformats.org/officeDocument/2006/relationships/tags" Target="../tags/tag256.xml"/><Relationship Id="rId41" Type="http://schemas.openxmlformats.org/officeDocument/2006/relationships/tags" Target="../tags/tag255.xml"/><Relationship Id="rId40" Type="http://schemas.openxmlformats.org/officeDocument/2006/relationships/tags" Target="../tags/tag254.xml"/><Relationship Id="rId4" Type="http://schemas.openxmlformats.org/officeDocument/2006/relationships/tags" Target="../tags/tag229.xml"/><Relationship Id="rId39" Type="http://schemas.openxmlformats.org/officeDocument/2006/relationships/tags" Target="../tags/tag253.xml"/><Relationship Id="rId38" Type="http://schemas.openxmlformats.org/officeDocument/2006/relationships/tags" Target="../tags/tag252.xml"/><Relationship Id="rId37" Type="http://schemas.openxmlformats.org/officeDocument/2006/relationships/image" Target="../media/image33.jpeg"/><Relationship Id="rId36" Type="http://schemas.openxmlformats.org/officeDocument/2006/relationships/tags" Target="../tags/tag251.xml"/><Relationship Id="rId35" Type="http://schemas.openxmlformats.org/officeDocument/2006/relationships/image" Target="../media/image32.jpeg"/><Relationship Id="rId34" Type="http://schemas.openxmlformats.org/officeDocument/2006/relationships/tags" Target="../tags/tag250.xml"/><Relationship Id="rId33" Type="http://schemas.openxmlformats.org/officeDocument/2006/relationships/tags" Target="../tags/tag249.xml"/><Relationship Id="rId32" Type="http://schemas.microsoft.com/office/2007/relationships/hdphoto" Target="../media/image31.wdp"/><Relationship Id="rId31" Type="http://schemas.openxmlformats.org/officeDocument/2006/relationships/image" Target="../media/image30.png"/><Relationship Id="rId30" Type="http://schemas.openxmlformats.org/officeDocument/2006/relationships/tags" Target="../tags/tag248.xml"/><Relationship Id="rId3" Type="http://schemas.openxmlformats.org/officeDocument/2006/relationships/tags" Target="../tags/tag228.xml"/><Relationship Id="rId29" Type="http://schemas.openxmlformats.org/officeDocument/2006/relationships/tags" Target="../tags/tag247.xml"/><Relationship Id="rId28" Type="http://schemas.openxmlformats.org/officeDocument/2006/relationships/tags" Target="../tags/tag246.xml"/><Relationship Id="rId27" Type="http://schemas.openxmlformats.org/officeDocument/2006/relationships/tags" Target="../tags/tag245.xml"/><Relationship Id="rId26" Type="http://schemas.openxmlformats.org/officeDocument/2006/relationships/tags" Target="../tags/tag244.xml"/><Relationship Id="rId25" Type="http://schemas.openxmlformats.org/officeDocument/2006/relationships/tags" Target="../tags/tag243.xml"/><Relationship Id="rId24" Type="http://schemas.openxmlformats.org/officeDocument/2006/relationships/tags" Target="../tags/tag242.xml"/><Relationship Id="rId23" Type="http://schemas.openxmlformats.org/officeDocument/2006/relationships/image" Target="../media/image29.png"/><Relationship Id="rId22" Type="http://schemas.openxmlformats.org/officeDocument/2006/relationships/tags" Target="../tags/tag241.xml"/><Relationship Id="rId21" Type="http://schemas.openxmlformats.org/officeDocument/2006/relationships/image" Target="../media/image28.png"/><Relationship Id="rId20" Type="http://schemas.openxmlformats.org/officeDocument/2006/relationships/tags" Target="../tags/tag240.xml"/><Relationship Id="rId2" Type="http://schemas.openxmlformats.org/officeDocument/2006/relationships/tags" Target="../tags/tag227.xml"/><Relationship Id="rId19" Type="http://schemas.openxmlformats.org/officeDocument/2006/relationships/image" Target="../media/image27.png"/><Relationship Id="rId18" Type="http://schemas.openxmlformats.org/officeDocument/2006/relationships/tags" Target="../tags/tag239.xml"/><Relationship Id="rId17" Type="http://schemas.openxmlformats.org/officeDocument/2006/relationships/image" Target="../media/image26.jpeg"/><Relationship Id="rId16" Type="http://schemas.openxmlformats.org/officeDocument/2006/relationships/tags" Target="../tags/tag238.xml"/><Relationship Id="rId15" Type="http://schemas.openxmlformats.org/officeDocument/2006/relationships/image" Target="../media/image25.jpeg"/><Relationship Id="rId14" Type="http://schemas.openxmlformats.org/officeDocument/2006/relationships/tags" Target="../tags/tag237.xml"/><Relationship Id="rId13" Type="http://schemas.openxmlformats.org/officeDocument/2006/relationships/image" Target="../media/image24.jpeg"/><Relationship Id="rId12" Type="http://schemas.openxmlformats.org/officeDocument/2006/relationships/tags" Target="../tags/tag236.xml"/><Relationship Id="rId11" Type="http://schemas.openxmlformats.org/officeDocument/2006/relationships/image" Target="../media/image23.jpeg"/><Relationship Id="rId10" Type="http://schemas.openxmlformats.org/officeDocument/2006/relationships/tags" Target="../tags/tag235.xml"/><Relationship Id="rId1" Type="http://schemas.openxmlformats.org/officeDocument/2006/relationships/tags" Target="../tags/tag226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" Type="http://schemas.openxmlformats.org/officeDocument/2006/relationships/tags" Target="../tags/tag25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" Type="http://schemas.openxmlformats.org/officeDocument/2006/relationships/tags" Target="../tags/tag26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8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8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image" Target="../media/image35.png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" Type="http://schemas.openxmlformats.org/officeDocument/2006/relationships/tags" Target="../tags/tag27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" Type="http://schemas.openxmlformats.org/officeDocument/2006/relationships/tags" Target="../tags/tag282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" Type="http://schemas.openxmlformats.org/officeDocument/2006/relationships/tags" Target="../tags/tag28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7" Type="http://schemas.openxmlformats.org/officeDocument/2006/relationships/slideLayout" Target="../slideLayouts/slideLayout6.xml"/><Relationship Id="rId26" Type="http://schemas.openxmlformats.org/officeDocument/2006/relationships/tags" Target="../tags/tag77.xml"/><Relationship Id="rId25" Type="http://schemas.openxmlformats.org/officeDocument/2006/relationships/tags" Target="../tags/tag76.xml"/><Relationship Id="rId24" Type="http://schemas.openxmlformats.org/officeDocument/2006/relationships/tags" Target="../tags/tag75.xml"/><Relationship Id="rId23" Type="http://schemas.openxmlformats.org/officeDocument/2006/relationships/tags" Target="../tags/tag74.xml"/><Relationship Id="rId22" Type="http://schemas.openxmlformats.org/officeDocument/2006/relationships/tags" Target="../tags/tag73.xml"/><Relationship Id="rId21" Type="http://schemas.openxmlformats.org/officeDocument/2006/relationships/tags" Target="../tags/tag72.xml"/><Relationship Id="rId20" Type="http://schemas.openxmlformats.org/officeDocument/2006/relationships/tags" Target="../tags/tag71.xml"/><Relationship Id="rId2" Type="http://schemas.openxmlformats.org/officeDocument/2006/relationships/tags" Target="../tags/tag53.xml"/><Relationship Id="rId19" Type="http://schemas.openxmlformats.org/officeDocument/2006/relationships/tags" Target="../tags/tag70.xml"/><Relationship Id="rId18" Type="http://schemas.openxmlformats.org/officeDocument/2006/relationships/tags" Target="../tags/tag69.xml"/><Relationship Id="rId17" Type="http://schemas.openxmlformats.org/officeDocument/2006/relationships/tags" Target="../tags/tag68.xml"/><Relationship Id="rId16" Type="http://schemas.openxmlformats.org/officeDocument/2006/relationships/tags" Target="../tags/tag67.xml"/><Relationship Id="rId15" Type="http://schemas.openxmlformats.org/officeDocument/2006/relationships/tags" Target="../tags/tag66.xml"/><Relationship Id="rId14" Type="http://schemas.openxmlformats.org/officeDocument/2006/relationships/tags" Target="../tags/tag65.xml"/><Relationship Id="rId13" Type="http://schemas.openxmlformats.org/officeDocument/2006/relationships/tags" Target="../tags/tag64.xml"/><Relationship Id="rId12" Type="http://schemas.openxmlformats.org/officeDocument/2006/relationships/tags" Target="../tags/tag63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tags" Target="../tags/tag5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openxmlformats.org/officeDocument/2006/relationships/tags" Target="../tags/tag79.xml"/><Relationship Id="rId11" Type="http://schemas.openxmlformats.org/officeDocument/2006/relationships/slideLayout" Target="../slideLayouts/slideLayout6.xml"/><Relationship Id="rId10" Type="http://schemas.openxmlformats.org/officeDocument/2006/relationships/tags" Target="../tags/tag85.xml"/><Relationship Id="rId1" Type="http://schemas.openxmlformats.org/officeDocument/2006/relationships/tags" Target="../tags/tag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9.jpeg"/><Relationship Id="rId7" Type="http://schemas.openxmlformats.org/officeDocument/2006/relationships/tags" Target="../tags/tag91.xml"/><Relationship Id="rId6" Type="http://schemas.openxmlformats.org/officeDocument/2006/relationships/image" Target="../media/image8.png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3" Type="http://schemas.openxmlformats.org/officeDocument/2006/relationships/slideLayout" Target="../slideLayouts/slideLayout7.xml"/><Relationship Id="rId52" Type="http://schemas.openxmlformats.org/officeDocument/2006/relationships/tags" Target="../tags/tag141.xml"/><Relationship Id="rId51" Type="http://schemas.openxmlformats.org/officeDocument/2006/relationships/image" Target="../media/image11.png"/><Relationship Id="rId50" Type="http://schemas.openxmlformats.org/officeDocument/2006/relationships/tags" Target="../tags/tag140.xml"/><Relationship Id="rId5" Type="http://schemas.openxmlformats.org/officeDocument/2006/relationships/tags" Target="../tags/tag96.xml"/><Relationship Id="rId49" Type="http://schemas.openxmlformats.org/officeDocument/2006/relationships/tags" Target="../tags/tag139.xml"/><Relationship Id="rId48" Type="http://schemas.openxmlformats.org/officeDocument/2006/relationships/image" Target="../media/image10.png"/><Relationship Id="rId47" Type="http://schemas.openxmlformats.org/officeDocument/2006/relationships/tags" Target="../tags/tag138.xml"/><Relationship Id="rId46" Type="http://schemas.openxmlformats.org/officeDocument/2006/relationships/tags" Target="../tags/tag137.xml"/><Relationship Id="rId45" Type="http://schemas.openxmlformats.org/officeDocument/2006/relationships/tags" Target="../tags/tag136.xml"/><Relationship Id="rId44" Type="http://schemas.openxmlformats.org/officeDocument/2006/relationships/tags" Target="../tags/tag135.xml"/><Relationship Id="rId43" Type="http://schemas.openxmlformats.org/officeDocument/2006/relationships/tags" Target="../tags/tag134.xml"/><Relationship Id="rId42" Type="http://schemas.openxmlformats.org/officeDocument/2006/relationships/tags" Target="../tags/tag133.xml"/><Relationship Id="rId41" Type="http://schemas.openxmlformats.org/officeDocument/2006/relationships/tags" Target="../tags/tag132.xml"/><Relationship Id="rId40" Type="http://schemas.openxmlformats.org/officeDocument/2006/relationships/tags" Target="../tags/tag131.xml"/><Relationship Id="rId4" Type="http://schemas.openxmlformats.org/officeDocument/2006/relationships/tags" Target="../tags/tag95.xml"/><Relationship Id="rId39" Type="http://schemas.openxmlformats.org/officeDocument/2006/relationships/tags" Target="../tags/tag130.xml"/><Relationship Id="rId38" Type="http://schemas.openxmlformats.org/officeDocument/2006/relationships/tags" Target="../tags/tag129.xml"/><Relationship Id="rId37" Type="http://schemas.openxmlformats.org/officeDocument/2006/relationships/tags" Target="../tags/tag128.xml"/><Relationship Id="rId36" Type="http://schemas.openxmlformats.org/officeDocument/2006/relationships/tags" Target="../tags/tag127.xml"/><Relationship Id="rId35" Type="http://schemas.openxmlformats.org/officeDocument/2006/relationships/tags" Target="../tags/tag126.xml"/><Relationship Id="rId34" Type="http://schemas.openxmlformats.org/officeDocument/2006/relationships/tags" Target="../tags/tag125.xml"/><Relationship Id="rId33" Type="http://schemas.openxmlformats.org/officeDocument/2006/relationships/tags" Target="../tags/tag124.xml"/><Relationship Id="rId32" Type="http://schemas.openxmlformats.org/officeDocument/2006/relationships/tags" Target="../tags/tag123.xml"/><Relationship Id="rId31" Type="http://schemas.openxmlformats.org/officeDocument/2006/relationships/tags" Target="../tags/tag122.xml"/><Relationship Id="rId30" Type="http://schemas.openxmlformats.org/officeDocument/2006/relationships/tags" Target="../tags/tag121.xml"/><Relationship Id="rId3" Type="http://schemas.openxmlformats.org/officeDocument/2006/relationships/tags" Target="../tags/tag94.xml"/><Relationship Id="rId29" Type="http://schemas.openxmlformats.org/officeDocument/2006/relationships/tags" Target="../tags/tag120.xml"/><Relationship Id="rId28" Type="http://schemas.openxmlformats.org/officeDocument/2006/relationships/tags" Target="../tags/tag119.xml"/><Relationship Id="rId27" Type="http://schemas.openxmlformats.org/officeDocument/2006/relationships/tags" Target="../tags/tag118.xml"/><Relationship Id="rId26" Type="http://schemas.openxmlformats.org/officeDocument/2006/relationships/tags" Target="../tags/tag117.xml"/><Relationship Id="rId25" Type="http://schemas.openxmlformats.org/officeDocument/2006/relationships/tags" Target="../tags/tag116.xml"/><Relationship Id="rId24" Type="http://schemas.openxmlformats.org/officeDocument/2006/relationships/tags" Target="../tags/tag115.xml"/><Relationship Id="rId23" Type="http://schemas.openxmlformats.org/officeDocument/2006/relationships/tags" Target="../tags/tag114.xml"/><Relationship Id="rId22" Type="http://schemas.openxmlformats.org/officeDocument/2006/relationships/tags" Target="../tags/tag113.xml"/><Relationship Id="rId21" Type="http://schemas.openxmlformats.org/officeDocument/2006/relationships/tags" Target="../tags/tag112.xml"/><Relationship Id="rId20" Type="http://schemas.openxmlformats.org/officeDocument/2006/relationships/tags" Target="../tags/tag111.xml"/><Relationship Id="rId2" Type="http://schemas.openxmlformats.org/officeDocument/2006/relationships/tags" Target="../tags/tag93.xml"/><Relationship Id="rId19" Type="http://schemas.openxmlformats.org/officeDocument/2006/relationships/tags" Target="../tags/tag110.xml"/><Relationship Id="rId18" Type="http://schemas.openxmlformats.org/officeDocument/2006/relationships/tags" Target="../tags/tag109.xml"/><Relationship Id="rId17" Type="http://schemas.openxmlformats.org/officeDocument/2006/relationships/tags" Target="../tags/tag108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tags" Target="../tags/tag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5" Type="http://schemas.openxmlformats.org/officeDocument/2006/relationships/notesSlide" Target="../notesSlides/notesSlide2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161.xml"/><Relationship Id="rId22" Type="http://schemas.openxmlformats.org/officeDocument/2006/relationships/tags" Target="../tags/tag160.xml"/><Relationship Id="rId21" Type="http://schemas.openxmlformats.org/officeDocument/2006/relationships/image" Target="../media/image13.png"/><Relationship Id="rId20" Type="http://schemas.openxmlformats.org/officeDocument/2006/relationships/tags" Target="../tags/tag159.xml"/><Relationship Id="rId2" Type="http://schemas.openxmlformats.org/officeDocument/2006/relationships/image" Target="../media/image9.jpeg"/><Relationship Id="rId19" Type="http://schemas.openxmlformats.org/officeDocument/2006/relationships/tags" Target="../tags/tag158.xml"/><Relationship Id="rId18" Type="http://schemas.openxmlformats.org/officeDocument/2006/relationships/tags" Target="../tags/tag157.xml"/><Relationship Id="rId17" Type="http://schemas.openxmlformats.org/officeDocument/2006/relationships/tags" Target="../tags/tag156.xml"/><Relationship Id="rId16" Type="http://schemas.openxmlformats.org/officeDocument/2006/relationships/tags" Target="../tags/tag155.xml"/><Relationship Id="rId15" Type="http://schemas.openxmlformats.org/officeDocument/2006/relationships/tags" Target="../tags/tag154.xml"/><Relationship Id="rId14" Type="http://schemas.openxmlformats.org/officeDocument/2006/relationships/tags" Target="../tags/tag153.xml"/><Relationship Id="rId13" Type="http://schemas.openxmlformats.org/officeDocument/2006/relationships/tags" Target="../tags/tag152.xml"/><Relationship Id="rId12" Type="http://schemas.openxmlformats.org/officeDocument/2006/relationships/tags" Target="../tags/tag151.xml"/><Relationship Id="rId11" Type="http://schemas.openxmlformats.org/officeDocument/2006/relationships/tags" Target="../tags/tag150.xml"/><Relationship Id="rId10" Type="http://schemas.openxmlformats.org/officeDocument/2006/relationships/image" Target="../media/image12.jpeg"/><Relationship Id="rId1" Type="http://schemas.openxmlformats.org/officeDocument/2006/relationships/tags" Target="../tags/tag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影\Desktop\幻灯片1.jpg幻灯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712595" y="1341223"/>
            <a:ext cx="6886192" cy="1568410"/>
            <a:chOff x="2913" y="3364"/>
            <a:chExt cx="13037" cy="2969"/>
          </a:xfrm>
        </p:grpSpPr>
        <p:sp>
          <p:nvSpPr>
            <p:cNvPr id="7" name="文本框 6"/>
            <p:cNvSpPr txBox="1"/>
            <p:nvPr/>
          </p:nvSpPr>
          <p:spPr>
            <a:xfrm>
              <a:off x="2913" y="3364"/>
              <a:ext cx="3375" cy="2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汉仪许静行楷W" panose="00020600040101010101" charset="-122"/>
                </a:rPr>
                <a:t>秦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汉仪许静行楷W" panose="0002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213" y="3364"/>
              <a:ext cx="3375" cy="2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汉仪许静行楷W" panose="00020600040101010101" charset="-122"/>
                </a:rPr>
                <a:t>统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汉仪许静行楷W" panose="0002060004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804" y="3364"/>
              <a:ext cx="3375" cy="2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汉仪许静行楷W" panose="00020600040101010101" charset="-122"/>
                </a:rPr>
                <a:t>一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汉仪许静行楷W" panose="00020600040101010101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257" y="3364"/>
              <a:ext cx="3375" cy="2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汉仪许静行楷W" panose="00020600040101010101" charset="-122"/>
                </a:rPr>
                <a:t>中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汉仪许静行楷W" panose="0002060004010101010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575" y="3364"/>
              <a:ext cx="3375" cy="2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汉仪许静行楷W" panose="00020600040101010101" charset="-122"/>
                </a:rPr>
                <a:t>国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汉仪许静行楷W" panose="00020600040101010101" charset="-122"/>
              </a:endParaRPr>
            </a:p>
          </p:txBody>
        </p:sp>
      </p:grp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0" y="0"/>
            <a:ext cx="10920536" cy="578882"/>
          </a:xfrm>
          <a:prstGeom prst="roundRect">
            <a:avLst/>
          </a:prstGeom>
          <a:solidFill>
            <a:schemeClr val="bg2">
              <a:lumMod val="75000"/>
              <a:alpha val="72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800" b="1" spc="440" dirty="0">
                <a:solidFill>
                  <a:schemeClr val="bg1"/>
                </a:solidFill>
                <a:uFillTx/>
                <a:latin typeface="仿宋" panose="02010609060101010101" charset="-122"/>
                <a:ea typeface="仿宋" panose="02010609060101010101" charset="-122"/>
              </a:rPr>
              <a:t>第三</a:t>
            </a:r>
            <a:r>
              <a:rPr lang="zh-CN" altLang="en-US" sz="2800" b="1" spc="440" dirty="0" smtClean="0">
                <a:solidFill>
                  <a:schemeClr val="bg1"/>
                </a:solidFill>
                <a:uFillTx/>
                <a:latin typeface="仿宋" panose="02010609060101010101" charset="-122"/>
                <a:ea typeface="仿宋" panose="02010609060101010101" charset="-122"/>
              </a:rPr>
              <a:t>单元  秦汉时期：统一</a:t>
            </a:r>
            <a:r>
              <a:rPr lang="zh-CN" altLang="en-US" sz="2800" b="1" spc="440" dirty="0">
                <a:solidFill>
                  <a:schemeClr val="bg1"/>
                </a:solidFill>
                <a:uFillTx/>
                <a:latin typeface="仿宋" panose="02010609060101010101" charset="-122"/>
                <a:ea typeface="仿宋" panose="02010609060101010101" charset="-122"/>
              </a:rPr>
              <a:t>多</a:t>
            </a:r>
            <a:r>
              <a:rPr lang="zh-CN" altLang="en-US" sz="2800" b="1" spc="440" dirty="0" smtClean="0">
                <a:solidFill>
                  <a:schemeClr val="bg1"/>
                </a:solidFill>
                <a:uFillTx/>
                <a:latin typeface="仿宋" panose="02010609060101010101" charset="-122"/>
                <a:ea typeface="仿宋" panose="02010609060101010101" charset="-122"/>
              </a:rPr>
              <a:t>民族封建国家</a:t>
            </a:r>
            <a:r>
              <a:rPr lang="zh-CN" altLang="en-US" sz="2800" b="1" spc="440" dirty="0">
                <a:solidFill>
                  <a:schemeClr val="bg1"/>
                </a:solidFill>
                <a:uFillTx/>
                <a:latin typeface="仿宋" panose="02010609060101010101" charset="-122"/>
                <a:ea typeface="仿宋" panose="02010609060101010101" charset="-122"/>
              </a:rPr>
              <a:t>的</a:t>
            </a:r>
            <a:r>
              <a:rPr lang="zh-CN" altLang="en-US" sz="2800" b="1" spc="440" dirty="0" smtClean="0">
                <a:solidFill>
                  <a:schemeClr val="bg1"/>
                </a:solidFill>
                <a:uFillTx/>
                <a:latin typeface="仿宋" panose="02010609060101010101" charset="-122"/>
                <a:ea typeface="仿宋" panose="02010609060101010101" charset="-122"/>
              </a:rPr>
              <a:t>建立和巩固</a:t>
            </a:r>
            <a:endParaRPr lang="zh-CN" altLang="en-US" sz="2800" b="1" spc="440" dirty="0">
              <a:solidFill>
                <a:schemeClr val="bg1"/>
              </a:solidFill>
              <a:uFillTx/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6765" y="1387475"/>
            <a:ext cx="798195" cy="23564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latin typeface="仿宋" panose="02010609060101010101" charset="-122"/>
                <a:ea typeface="仿宋" panose="02010609060101010101" charset="-122"/>
              </a:rPr>
              <a:t>第九课</a:t>
            </a:r>
            <a:endParaRPr lang="zh-CN" altLang="en-US" sz="4000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59790" y="2602230"/>
            <a:ext cx="0" cy="4857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59790" y="3075940"/>
            <a:ext cx="36385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3"/>
            </p:custDataLst>
          </p:nvPr>
        </p:nvCxnSpPr>
        <p:spPr>
          <a:xfrm>
            <a:off x="1518920" y="1297305"/>
            <a:ext cx="8890" cy="52768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>
            <p:custDataLst>
              <p:tags r:id="rId4"/>
            </p:custDataLst>
          </p:nvPr>
        </p:nvCxnSpPr>
        <p:spPr>
          <a:xfrm>
            <a:off x="1163955" y="1283970"/>
            <a:ext cx="36385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88288" y="1801508"/>
            <a:ext cx="3503712" cy="5064125"/>
          </a:xfrm>
          <a:prstGeom prst="rect">
            <a:avLst/>
          </a:prstGeom>
          <a:noFill/>
        </p:spPr>
      </p:pic>
      <p:sp>
        <p:nvSpPr>
          <p:cNvPr id="20" name="文本框 19"/>
          <p:cNvSpPr txBox="1"/>
          <p:nvPr>
            <p:custDataLst>
              <p:tags r:id="rId7"/>
            </p:custDataLst>
          </p:nvPr>
        </p:nvSpPr>
        <p:spPr>
          <a:xfrm>
            <a:off x="859790" y="3743960"/>
            <a:ext cx="7121525" cy="235248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 algn="l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sz="440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秦王扫六合，虎视何雄哉！</a:t>
            </a:r>
            <a:endParaRPr lang="zh-CN" altLang="en-US" sz="44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indent="0" algn="l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sz="440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挥剑决浮云，诸侯尽西来。</a:t>
            </a:r>
            <a:endParaRPr lang="zh-CN" altLang="en-US" sz="4400"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  <a:p>
            <a:pPr indent="0" algn="l">
              <a:lnSpc>
                <a:spcPct val="100000"/>
              </a:lnSpc>
              <a:buFont typeface="Wingdings" panose="05000000000000000000" charset="0"/>
              <a:buNone/>
            </a:pPr>
            <a:r>
              <a:rPr lang="en-US" altLang="zh-CN" sz="4400">
                <a:latin typeface="华文新魏" panose="02010800040101010101" pitchFamily="2" charset="-122"/>
                <a:ea typeface="华文新魏" panose="02010800040101010101" pitchFamily="2" charset="-122"/>
                <a:cs typeface="华文楷体" panose="02010600040101010101" charset="-122"/>
                <a:sym typeface="+mn-ea"/>
              </a:rPr>
              <a:t>                 ——</a:t>
            </a:r>
            <a:r>
              <a:rPr lang="zh-CN" altLang="en-US" sz="4400">
                <a:latin typeface="华文新魏" panose="02010800040101010101" pitchFamily="2" charset="-122"/>
                <a:ea typeface="华文新魏" panose="02010800040101010101" pitchFamily="2" charset="-122"/>
                <a:cs typeface="华文楷体" panose="02010600040101010101" charset="-122"/>
                <a:sym typeface="+mn-ea"/>
              </a:rPr>
              <a:t>李白《古风》</a:t>
            </a:r>
            <a:endParaRPr lang="zh-CN" altLang="en-US" sz="4400">
              <a:latin typeface="华文新魏" panose="02010800040101010101" pitchFamily="2" charset="-122"/>
              <a:ea typeface="华文新魏" panose="02010800040101010101" pitchFamily="2" charset="-122"/>
              <a:cs typeface="华文楷体" panose="02010600040101010101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786130" y="1064895"/>
            <a:ext cx="4307205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烦恼三：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地方怎么管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900" b="1" kern="1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5" name="Group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145626" y="1886421"/>
          <a:ext cx="5614670" cy="2766715"/>
        </p:xfrm>
        <a:graphic>
          <a:graphicData uri="http://schemas.openxmlformats.org/drawingml/2006/table">
            <a:tbl>
              <a:tblPr/>
              <a:tblGrid>
                <a:gridCol w="1352550"/>
                <a:gridCol w="2131060"/>
                <a:gridCol w="2131060"/>
              </a:tblGrid>
              <a:tr h="576000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" panose="02010609060101010101" pitchFamily="49" charset="-122"/>
                        </a:rPr>
                        <a:t>分封制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863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" panose="02010609060101010101" pitchFamily="49" charset="-122"/>
                        </a:rPr>
                        <a:t>郡县制</a:t>
                      </a: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829"/>
                    </a:solidFill>
                  </a:tcPr>
                </a:tc>
              </a:tr>
              <a:tr h="894715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spc="-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官员产生</a:t>
                      </a:r>
                      <a:endParaRPr kumimoji="0" lang="zh-CN" altLang="en-US" sz="2400" b="1" i="0" spc="-20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296000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中央与地方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8" name="Rectangle 30"/>
          <p:cNvSpPr/>
          <p:nvPr>
            <p:custDataLst>
              <p:tags r:id="rId3"/>
            </p:custDataLst>
          </p:nvPr>
        </p:nvSpPr>
        <p:spPr>
          <a:xfrm>
            <a:off x="4618608" y="2497946"/>
            <a:ext cx="1900555" cy="6978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500" b="1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世袭产生</a:t>
            </a:r>
            <a:endParaRPr lang="zh-CN" altLang="en-US" sz="2500" b="1" dirty="0">
              <a:solidFill>
                <a:srgbClr val="C00000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49" name="Rectangle 31"/>
          <p:cNvSpPr/>
          <p:nvPr>
            <p:custDataLst>
              <p:tags r:id="rId4"/>
            </p:custDataLst>
          </p:nvPr>
        </p:nvSpPr>
        <p:spPr>
          <a:xfrm>
            <a:off x="6856615" y="2529964"/>
            <a:ext cx="1720850" cy="6978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500" b="1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皇帝任免</a:t>
            </a:r>
            <a:endParaRPr lang="zh-CN" altLang="en-US" sz="2500" b="1" dirty="0">
              <a:solidFill>
                <a:srgbClr val="C00000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46" name="Rectangle 34"/>
          <p:cNvSpPr/>
          <p:nvPr>
            <p:custDataLst>
              <p:tags r:id="rId5"/>
            </p:custDataLst>
          </p:nvPr>
        </p:nvSpPr>
        <p:spPr>
          <a:xfrm>
            <a:off x="4446205" y="3626341"/>
            <a:ext cx="2245360" cy="774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诸侯国拥兵自重，威胁中央</a:t>
            </a:r>
            <a:endParaRPr lang="zh-CN" altLang="en-US" sz="2400" b="1" dirty="0">
              <a:solidFill>
                <a:srgbClr val="C00000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8" name="矩形 27"/>
          <p:cNvSpPr/>
          <p:nvPr>
            <p:custDataLst>
              <p:tags r:id="rId6"/>
            </p:custDataLst>
          </p:nvPr>
        </p:nvSpPr>
        <p:spPr>
          <a:xfrm>
            <a:off x="6692150" y="3537123"/>
            <a:ext cx="2049780" cy="953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郡县由中央政府直接管辖</a:t>
            </a:r>
            <a:endParaRPr lang="zh-CN" altLang="en-US" sz="2400" b="1" dirty="0">
              <a:solidFill>
                <a:srgbClr val="C00000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34" name="矩形 33"/>
          <p:cNvSpPr/>
          <p:nvPr>
            <p:custDataLst>
              <p:tags r:id="rId7"/>
            </p:custDataLst>
          </p:nvPr>
        </p:nvSpPr>
        <p:spPr>
          <a:xfrm>
            <a:off x="854436" y="4581128"/>
            <a:ext cx="10642163" cy="1840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意义：</a:t>
            </a:r>
            <a:endParaRPr lang="zh-CN" altLang="en-US" sz="27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郡县制保证了中央对地方</a:t>
            </a: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</a:t>
            </a: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有效控制，</a:t>
            </a: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有利于加强</a:t>
            </a:r>
            <a:r>
              <a:rPr lang="zh-CN" altLang="en-US" sz="27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中央集权</a:t>
            </a: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；</a:t>
            </a: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开创了此后我国历代王朝地方行政的基本模式。</a:t>
            </a:r>
            <a:endParaRPr kumimoji="0" lang="zh-CN" altLang="en-US" sz="2700" b="0" i="0" u="none" strike="noStrike" kern="1200" cap="none" spc="0" normalizeH="0" baseline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3" name="矩形 12"/>
          <p:cNvSpPr/>
          <p:nvPr>
            <p:custDataLst>
              <p:tags r:id="rId8"/>
            </p:custDataLst>
          </p:nvPr>
        </p:nvSpPr>
        <p:spPr>
          <a:xfrm>
            <a:off x="4223792" y="188640"/>
            <a:ext cx="396085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建立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中央集权制度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  <p:bldP spid="49" grpId="0" bldLvl="0" animBg="1"/>
      <p:bldP spid="46" grpId="0" bldLvl="0" animBg="1"/>
      <p:bldP spid="28" grpId="0" bldLvl="0" animBg="1"/>
      <p:bldP spid="34" grpId="2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44500" y="2453005"/>
            <a:ext cx="6151880" cy="1877060"/>
            <a:chOff x="1388" y="3179"/>
            <a:chExt cx="9688" cy="2956"/>
          </a:xfrm>
        </p:grpSpPr>
        <p:sp>
          <p:nvSpPr>
            <p:cNvPr id="4" name="文本框 3"/>
            <p:cNvSpPr txBox="1"/>
            <p:nvPr>
              <p:custDataLst>
                <p:tags r:id="rId1"/>
              </p:custDataLst>
            </p:nvPr>
          </p:nvSpPr>
          <p:spPr>
            <a:xfrm>
              <a:off x="5373" y="4225"/>
              <a:ext cx="2154" cy="798"/>
            </a:xfrm>
            <a:prstGeom prst="rect">
              <a:avLst/>
            </a:prstGeom>
            <a:solidFill>
              <a:srgbClr val="FFF8B2"/>
            </a:solidFill>
            <a:ln w="34925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>
                  <a:latin typeface="黑体" panose="02010609060101010101" pitchFamily="49" charset="-122"/>
                  <a:ea typeface="黑体" panose="02010609060101010101" pitchFamily="49" charset="-122"/>
                </a:rPr>
                <a:t>丞相</a:t>
              </a:r>
              <a:endParaRPr lang="zh-CN" altLang="en-US" sz="27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7" name="Picture 4" descr="3_2%2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1494" t="49939" r="54412"/>
            <a:stretch>
              <a:fillRect/>
            </a:stretch>
          </p:blipFill>
          <p:spPr>
            <a:xfrm>
              <a:off x="4560" y="3547"/>
              <a:ext cx="1195" cy="25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8216" y="4222"/>
              <a:ext cx="2835" cy="798"/>
            </a:xfrm>
            <a:prstGeom prst="rect">
              <a:avLst/>
            </a:prstGeom>
            <a:solidFill>
              <a:srgbClr val="FFF8B2"/>
            </a:solidFill>
            <a:ln w="34925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>
                  <a:latin typeface="黑体" panose="02010609060101010101" pitchFamily="49" charset="-122"/>
                  <a:ea typeface="黑体" panose="02010609060101010101" pitchFamily="49" charset="-122"/>
                </a:rPr>
                <a:t>御史大夫</a:t>
              </a:r>
              <a:endParaRPr lang="zh-CN" altLang="en-US" sz="27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4355" name="Picture 4" descr="3_2%2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-477" t="42791" r="88756"/>
            <a:stretch>
              <a:fillRect/>
            </a:stretch>
          </p:blipFill>
          <p:spPr>
            <a:xfrm>
              <a:off x="7521" y="3179"/>
              <a:ext cx="952" cy="29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2200" y="4206"/>
              <a:ext cx="2154" cy="798"/>
            </a:xfrm>
            <a:prstGeom prst="rect">
              <a:avLst/>
            </a:prstGeom>
            <a:solidFill>
              <a:srgbClr val="FFF8B2"/>
            </a:solidFill>
            <a:ln w="34925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>
                  <a:latin typeface="黑体" panose="02010609060101010101" pitchFamily="49" charset="-122"/>
                  <a:ea typeface="黑体" panose="02010609060101010101" pitchFamily="49" charset="-122"/>
                </a:rPr>
                <a:t>太尉</a:t>
              </a:r>
              <a:endParaRPr lang="zh-CN" altLang="en-US" sz="27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Picture 4" descr="3_2%20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69430" t="50526" r="17179"/>
            <a:stretch>
              <a:fillRect/>
            </a:stretch>
          </p:blipFill>
          <p:spPr>
            <a:xfrm>
              <a:off x="1388" y="3575"/>
              <a:ext cx="1116" cy="25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" name="文本框 34"/>
            <p:cNvSpPr txBox="1"/>
            <p:nvPr>
              <p:custDataLst>
                <p:tags r:id="rId8"/>
              </p:custDataLst>
            </p:nvPr>
          </p:nvSpPr>
          <p:spPr>
            <a:xfrm>
              <a:off x="5091" y="5031"/>
              <a:ext cx="280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行政</a:t>
              </a:r>
              <a:endPara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文本框 37"/>
            <p:cNvSpPr txBox="1"/>
            <p:nvPr>
              <p:custDataLst>
                <p:tags r:id="rId9"/>
              </p:custDataLst>
            </p:nvPr>
          </p:nvSpPr>
          <p:spPr>
            <a:xfrm>
              <a:off x="1824" y="5014"/>
              <a:ext cx="280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军事</a:t>
              </a:r>
              <a:endPara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文本框 38"/>
            <p:cNvSpPr txBox="1"/>
            <p:nvPr>
              <p:custDataLst>
                <p:tags r:id="rId10"/>
              </p:custDataLst>
            </p:nvPr>
          </p:nvSpPr>
          <p:spPr>
            <a:xfrm>
              <a:off x="8268" y="4966"/>
              <a:ext cx="280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监察</a:t>
              </a:r>
              <a:endPara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26820" y="981710"/>
            <a:ext cx="4160520" cy="1764030"/>
            <a:chOff x="2504" y="614"/>
            <a:chExt cx="6552" cy="2778"/>
          </a:xfrm>
        </p:grpSpPr>
        <p:sp>
          <p:nvSpPr>
            <p:cNvPr id="22" name="文本框 21"/>
            <p:cNvSpPr txBox="1"/>
            <p:nvPr>
              <p:custDataLst>
                <p:tags r:id="rId11"/>
              </p:custDataLst>
            </p:nvPr>
          </p:nvSpPr>
          <p:spPr>
            <a:xfrm>
              <a:off x="5373" y="1437"/>
              <a:ext cx="2304" cy="871"/>
            </a:xfrm>
            <a:prstGeom prst="rect">
              <a:avLst/>
            </a:prstGeom>
            <a:solidFill>
              <a:srgbClr val="FFF8B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皇帝</a:t>
              </a:r>
              <a:endParaRPr lang="zh-CN" altLang="en-US" sz="3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2" name="图片 11" descr="17秦始皇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19" y="614"/>
              <a:ext cx="1637" cy="2778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>
              <p:custDataLst>
                <p:tags r:id="rId14"/>
              </p:custDataLst>
            </p:nvPr>
          </p:nvSpPr>
          <p:spPr>
            <a:xfrm>
              <a:off x="2504" y="2272"/>
              <a:ext cx="489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总揽大权，至高无上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12265" y="4107180"/>
            <a:ext cx="4032250" cy="582930"/>
            <a:chOff x="3227" y="5688"/>
            <a:chExt cx="6350" cy="1150"/>
          </a:xfrm>
        </p:grpSpPr>
        <p:cxnSp>
          <p:nvCxnSpPr>
            <p:cNvPr id="15" name="直接连接符 14"/>
            <p:cNvCxnSpPr/>
            <p:nvPr>
              <p:custDataLst>
                <p:tags r:id="rId15"/>
              </p:custDataLst>
            </p:nvPr>
          </p:nvCxnSpPr>
          <p:spPr>
            <a:xfrm>
              <a:off x="3227" y="6073"/>
              <a:ext cx="6350" cy="0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/>
            <p:nvPr>
              <p:custDataLst>
                <p:tags r:id="rId16"/>
              </p:custDataLst>
            </p:nvPr>
          </p:nvCxnSpPr>
          <p:spPr>
            <a:xfrm>
              <a:off x="6450" y="5688"/>
              <a:ext cx="0" cy="1104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/>
            <p:nvPr>
              <p:custDataLst>
                <p:tags r:id="rId17"/>
              </p:custDataLst>
            </p:nvPr>
          </p:nvCxnSpPr>
          <p:spPr>
            <a:xfrm flipH="1">
              <a:off x="7810" y="6086"/>
              <a:ext cx="1735" cy="721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/>
            <p:cNvCxnSpPr/>
            <p:nvPr>
              <p:custDataLst>
                <p:tags r:id="rId18"/>
              </p:custDataLst>
            </p:nvPr>
          </p:nvCxnSpPr>
          <p:spPr>
            <a:xfrm>
              <a:off x="3227" y="6078"/>
              <a:ext cx="1627" cy="761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1615440" y="2513229"/>
            <a:ext cx="4025900" cy="575671"/>
            <a:chOff x="1452" y="3857"/>
            <a:chExt cx="5783" cy="724"/>
          </a:xfrm>
        </p:grpSpPr>
        <p:cxnSp>
          <p:nvCxnSpPr>
            <p:cNvPr id="19" name="直接箭头连接符 18"/>
            <p:cNvCxnSpPr/>
            <p:nvPr>
              <p:custDataLst>
                <p:tags r:id="rId19"/>
              </p:custDataLst>
            </p:nvPr>
          </p:nvCxnSpPr>
          <p:spPr>
            <a:xfrm flipH="1">
              <a:off x="4386" y="3857"/>
              <a:ext cx="0" cy="724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>
              <p:custDataLst>
                <p:tags r:id="rId20"/>
              </p:custDataLst>
            </p:nvPr>
          </p:nvCxnSpPr>
          <p:spPr>
            <a:xfrm flipV="1">
              <a:off x="1452" y="4146"/>
              <a:ext cx="5783" cy="0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>
              <p:custDataLst>
                <p:tags r:id="rId21"/>
              </p:custDataLst>
            </p:nvPr>
          </p:nvCxnSpPr>
          <p:spPr>
            <a:xfrm flipH="1">
              <a:off x="1469" y="4158"/>
              <a:ext cx="0" cy="405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/>
            <p:nvPr>
              <p:custDataLst>
                <p:tags r:id="rId22"/>
              </p:custDataLst>
            </p:nvPr>
          </p:nvCxnSpPr>
          <p:spPr>
            <a:xfrm flipH="1">
              <a:off x="7210" y="4171"/>
              <a:ext cx="0" cy="405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箭头: 上 59"/>
          <p:cNvSpPr/>
          <p:nvPr>
            <p:custDataLst>
              <p:tags r:id="rId23"/>
            </p:custDataLst>
          </p:nvPr>
        </p:nvSpPr>
        <p:spPr>
          <a:xfrm>
            <a:off x="8178800" y="2597150"/>
            <a:ext cx="499110" cy="523875"/>
          </a:xfrm>
          <a:prstGeom prst="upArrow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92" name="矩形 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9544050" y="5443220"/>
            <a:ext cx="1410970" cy="515215"/>
          </a:xfrm>
          <a:prstGeom prst="roundRect">
            <a:avLst/>
          </a:prstGeom>
          <a:solidFill>
            <a:schemeClr val="accent4"/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/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郡县制</a:t>
            </a:r>
            <a:endParaRPr lang="zh-CN" alt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" name="文本框 92"/>
          <p:cNvSpPr txBox="1"/>
          <p:nvPr>
            <p:custDataLst>
              <p:tags r:id="rId25"/>
            </p:custDataLst>
          </p:nvPr>
        </p:nvSpPr>
        <p:spPr>
          <a:xfrm>
            <a:off x="9539288" y="3484880"/>
            <a:ext cx="1420495" cy="515215"/>
          </a:xfrm>
          <a:prstGeom prst="roundRect">
            <a:avLst/>
          </a:prstGeom>
          <a:solidFill>
            <a:schemeClr val="accent4"/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800">
                <a:latin typeface="汉仪颜楷W" panose="00020600040101010101" pitchFamily="18" charset="-122"/>
                <a:ea typeface="汉仪颜楷W" panose="00020600040101010101" pitchFamily="18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三公制</a:t>
            </a:r>
            <a:endParaRPr lang="zh-CN" alt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4" name="文本框 43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9544050" y="1720850"/>
            <a:ext cx="1410970" cy="515199"/>
          </a:xfrm>
          <a:prstGeom prst="roundRect">
            <a:avLst/>
          </a:prstGeom>
          <a:solidFill>
            <a:schemeClr val="accent4"/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皇帝制</a:t>
            </a:r>
            <a:endParaRPr lang="zh-CN" alt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箭头: 上 59"/>
          <p:cNvSpPr/>
          <p:nvPr>
            <p:custDataLst>
              <p:tags r:id="rId27"/>
            </p:custDataLst>
          </p:nvPr>
        </p:nvSpPr>
        <p:spPr>
          <a:xfrm>
            <a:off x="8256270" y="4309745"/>
            <a:ext cx="499110" cy="523875"/>
          </a:xfrm>
          <a:prstGeom prst="upArrow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pic>
        <p:nvPicPr>
          <p:cNvPr id="76" name="图片 75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5476240" y="1512570"/>
            <a:ext cx="3905250" cy="965200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31"/>
          <a:stretch>
            <a:fillRect/>
          </a:stretch>
        </p:blipFill>
        <p:spPr>
          <a:xfrm>
            <a:off x="6965950" y="3218180"/>
            <a:ext cx="2413000" cy="965200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/>
          <a:stretch>
            <a:fillRect/>
          </a:stretch>
        </p:blipFill>
        <p:spPr>
          <a:xfrm>
            <a:off x="4773295" y="5012690"/>
            <a:ext cx="4578985" cy="1066800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1783715" y="4470400"/>
            <a:ext cx="2891790" cy="1137920"/>
            <a:chOff x="3497" y="6500"/>
            <a:chExt cx="4554" cy="1792"/>
          </a:xfrm>
        </p:grpSpPr>
        <p:sp>
          <p:nvSpPr>
            <p:cNvPr id="41" name="文本框 40"/>
            <p:cNvSpPr txBox="1"/>
            <p:nvPr>
              <p:custDataLst>
                <p:tags r:id="rId34"/>
              </p:custDataLst>
            </p:nvPr>
          </p:nvSpPr>
          <p:spPr>
            <a:xfrm>
              <a:off x="4632" y="6942"/>
              <a:ext cx="3419" cy="798"/>
            </a:xfrm>
            <a:prstGeom prst="rect">
              <a:avLst/>
            </a:prstGeom>
            <a:solidFill>
              <a:srgbClr val="FFF8B2"/>
            </a:solidFill>
            <a:ln w="34925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2700" b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郡（守）</a:t>
              </a:r>
              <a:endParaRPr lang="zh-CN" altLang="en-US" sz="27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pic>
          <p:nvPicPr>
            <p:cNvPr id="14356" name="Picture 5" descr="3-2b"/>
            <p:cNvPicPr>
              <a:picLocks noChangeAspect="1"/>
            </p:cNvPicPr>
            <p:nvPr>
              <p:custDataLst>
                <p:tags r:id="rId35"/>
              </p:custDataLst>
            </p:nvPr>
          </p:nvPicPr>
          <p:blipFill>
            <a:blip r:embed="rId36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0454" t="52096" r="71901" b="17094"/>
            <a:stretch>
              <a:fillRect/>
            </a:stretch>
          </p:blipFill>
          <p:spPr>
            <a:xfrm>
              <a:off x="3497" y="6500"/>
              <a:ext cx="1360" cy="179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2327910" y="5260340"/>
            <a:ext cx="2411730" cy="995045"/>
            <a:chOff x="4354" y="7840"/>
            <a:chExt cx="3798" cy="1567"/>
          </a:xfrm>
        </p:grpSpPr>
        <p:cxnSp>
          <p:nvCxnSpPr>
            <p:cNvPr id="53" name="直接箭头连接符 52"/>
            <p:cNvCxnSpPr/>
            <p:nvPr>
              <p:custDataLst>
                <p:tags r:id="rId37"/>
              </p:custDataLst>
            </p:nvPr>
          </p:nvCxnSpPr>
          <p:spPr>
            <a:xfrm>
              <a:off x="6402" y="7840"/>
              <a:ext cx="0" cy="688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>
              <p:custDataLst>
                <p:tags r:id="rId38"/>
              </p:custDataLst>
            </p:nvPr>
          </p:nvSpPr>
          <p:spPr>
            <a:xfrm>
              <a:off x="4354" y="8609"/>
              <a:ext cx="3798" cy="798"/>
            </a:xfrm>
            <a:prstGeom prst="rect">
              <a:avLst/>
            </a:prstGeom>
            <a:solidFill>
              <a:srgbClr val="FFF8B2"/>
            </a:solidFill>
            <a:ln w="34925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2700" b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县（令或长）</a:t>
              </a:r>
              <a:endParaRPr lang="zh-CN" altLang="en-US" sz="27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pic>
        <p:nvPicPr>
          <p:cNvPr id="79" name="图片 78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40"/>
          <a:stretch>
            <a:fillRect/>
          </a:stretch>
        </p:blipFill>
        <p:spPr>
          <a:xfrm>
            <a:off x="9378950" y="4070350"/>
            <a:ext cx="1568450" cy="1219200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42"/>
          <a:stretch>
            <a:fillRect/>
          </a:stretch>
        </p:blipFill>
        <p:spPr>
          <a:xfrm>
            <a:off x="9378950" y="2269490"/>
            <a:ext cx="1568450" cy="1181100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378198" y="5072062"/>
            <a:ext cx="11478442" cy="13531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32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意义</a:t>
            </a:r>
            <a:r>
              <a:rPr lang="zh-CN" altLang="en-US" sz="3200" b="1" dirty="0" smtClean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：使国家的一切权力都高度集中在中央政府，奠定</a:t>
            </a:r>
            <a:r>
              <a:rPr lang="zh-CN" altLang="en-US" sz="3200" b="1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了</a:t>
            </a:r>
            <a:r>
              <a:rPr lang="zh-CN" altLang="en-US" sz="3200" b="1" smtClean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后世政治</a:t>
            </a:r>
            <a:r>
              <a:rPr lang="zh-CN" altLang="en-US" sz="3200" b="1" dirty="0" smtClean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制度的框架，对以后历史的发展有着深远影响。</a:t>
            </a:r>
            <a:endParaRPr lang="zh-CN" altLang="en-US" sz="32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47" name="矩形 46"/>
          <p:cNvSpPr/>
          <p:nvPr>
            <p:custDataLst>
              <p:tags r:id="rId43"/>
            </p:custDataLst>
          </p:nvPr>
        </p:nvSpPr>
        <p:spPr>
          <a:xfrm>
            <a:off x="4223792" y="188640"/>
            <a:ext cx="396085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建立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中央集权制度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/>
      <p:bldP spid="92" grpId="0" bldLvl="0" animBg="1"/>
      <p:bldP spid="93" grpId="0" bldLvl="0" animBg="1"/>
      <p:bldP spid="94" grpId="0" bldLvl="0" animBg="1"/>
      <p:bldP spid="55" grpId="0" bldLvl="0" animBg="1"/>
      <p:bldP spid="44" grpId="0" animBg="1"/>
      <p:bldP spid="4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  <p:sp>
        <p:nvSpPr>
          <p:cNvPr id="7" name="圆角矩形标注 6"/>
          <p:cNvSpPr/>
          <p:nvPr>
            <p:custDataLst>
              <p:tags r:id="rId2"/>
            </p:custDataLst>
          </p:nvPr>
        </p:nvSpPr>
        <p:spPr>
          <a:xfrm>
            <a:off x="3156585" y="1018540"/>
            <a:ext cx="5472430" cy="629920"/>
          </a:xfrm>
          <a:prstGeom prst="wedgeRoundRectCallout">
            <a:avLst>
              <a:gd name="adj1" fmla="val -61986"/>
              <a:gd name="adj2" fmla="val 60181"/>
              <a:gd name="adj3" fmla="val 16667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去</a:t>
            </a:r>
            <a:r>
              <a:rPr lang="zh-CN" altLang="en-US" sz="2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全国巡游一番</a:t>
            </a:r>
            <a:r>
              <a:rPr lang="en-US" sz="2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，真让</a:t>
            </a:r>
            <a:r>
              <a:rPr lang="zh-CN" altLang="en-US" sz="2600" b="1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朕失望</a:t>
            </a:r>
            <a:r>
              <a:rPr lang="en-US" sz="2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！</a:t>
            </a:r>
            <a:endParaRPr lang="en-US" altLang="en-US" sz="2600" b="1" strike="noStrike" noProof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3" name="图片 4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2EDF4">
                  <a:alpha val="100000"/>
                </a:srgbClr>
              </a:clrFrom>
              <a:clrTo>
                <a:srgbClr val="F2EDF4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0" b="5212"/>
          <a:stretch>
            <a:fillRect/>
          </a:stretch>
        </p:blipFill>
        <p:spPr>
          <a:xfrm>
            <a:off x="310515" y="1460500"/>
            <a:ext cx="2995295" cy="4243705"/>
          </a:xfrm>
          <a:prstGeom prst="rect">
            <a:avLst/>
          </a:prstGeom>
        </p:spPr>
      </p:pic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3156585" y="1677035"/>
            <a:ext cx="8458200" cy="409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l" fontAlgn="base">
              <a:lnSpc>
                <a:spcPct val="160000"/>
              </a:lnSpc>
            </a:pPr>
            <a:r>
              <a:rPr lang="zh-CN" altLang="en-US" sz="2600" strike="noStrike" noProof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唉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！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有些地方路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宽阔，有的太窄，</a:t>
            </a:r>
            <a:r>
              <a:rPr lang="zh-CN" altLang="en-US" sz="2600" strike="noStrike" noProof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朕的</a:t>
            </a:r>
            <a:r>
              <a:rPr lang="en-US" sz="2600" strike="noStrike" noProof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马车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差点过不去；找人问路，听不懂话，写出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字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，他又不认识；到楚国买纪念品，那里的人只认楚国的钱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币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，秦国的钱花不出；让他称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一斤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猪肉，他只给了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八两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，还说他们都是这么卖的。</a:t>
            </a:r>
            <a:r>
              <a:rPr lang="zh-CN" altLang="en-US" sz="2600" strike="noStrike" noProof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出去没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半月，北方来加急文书，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匈奴又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进</a:t>
            </a:r>
            <a:r>
              <a:rPr 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犯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北方边疆</a:t>
            </a:r>
            <a:r>
              <a:rPr lang="en-US" altLang="zh-CN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26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这样下去，怎能显示我大秦威严！</a:t>
            </a:r>
            <a:endParaRPr lang="zh-CN" altLang="en-US" sz="2600" strike="noStrike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16755" y="1935480"/>
            <a:ext cx="6696075" cy="505460"/>
            <a:chOff x="2389" y="4865"/>
            <a:chExt cx="10545" cy="796"/>
          </a:xfrm>
        </p:grpSpPr>
        <p:cxnSp>
          <p:nvCxnSpPr>
            <p:cNvPr id="18" name="直接连接符 17"/>
            <p:cNvCxnSpPr/>
            <p:nvPr>
              <p:custDataLst>
                <p:tags r:id="rId6"/>
              </p:custDataLst>
            </p:nvPr>
          </p:nvCxnSpPr>
          <p:spPr>
            <a:xfrm flipV="1">
              <a:off x="2389" y="5661"/>
              <a:ext cx="10545" cy="0"/>
            </a:xfrm>
            <a:prstGeom prst="line">
              <a:avLst/>
            </a:prstGeom>
            <a:ln w="28575" cmpd="sng">
              <a:solidFill>
                <a:srgbClr val="C00000"/>
              </a:solidFill>
              <a:prstDash val="soli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圆角矩形 18"/>
            <p:cNvSpPr/>
            <p:nvPr>
              <p:custDataLst>
                <p:tags r:id="rId7"/>
              </p:custDataLst>
            </p:nvPr>
          </p:nvSpPr>
          <p:spPr>
            <a:xfrm>
              <a:off x="8865" y="4865"/>
              <a:ext cx="3980" cy="794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700" b="1" strike="noStrike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道路宽窄</a:t>
              </a:r>
              <a:r>
                <a:rPr lang="en-US" altLang="zh-CN" sz="2700" b="1" strike="noStrike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不一</a:t>
              </a:r>
              <a:endParaRPr lang="en-US" altLang="zh-CN" sz="2700" b="1" strike="noStrike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56250" y="2574290"/>
            <a:ext cx="4716145" cy="504190"/>
            <a:chOff x="2125" y="6034"/>
            <a:chExt cx="7427" cy="794"/>
          </a:xfrm>
        </p:grpSpPr>
        <p:cxnSp>
          <p:nvCxnSpPr>
            <p:cNvPr id="21" name="直接连接符 20"/>
            <p:cNvCxnSpPr/>
            <p:nvPr>
              <p:custDataLst>
                <p:tags r:id="rId8"/>
              </p:custDataLst>
            </p:nvPr>
          </p:nvCxnSpPr>
          <p:spPr>
            <a:xfrm>
              <a:off x="2125" y="6828"/>
              <a:ext cx="7427" cy="0"/>
            </a:xfrm>
            <a:prstGeom prst="line">
              <a:avLst/>
            </a:prstGeom>
            <a:ln w="28575" cmpd="sng">
              <a:solidFill>
                <a:srgbClr val="C00000"/>
              </a:solidFill>
              <a:prstDash val="soli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圆角矩形 21"/>
            <p:cNvSpPr/>
            <p:nvPr>
              <p:custDataLst>
                <p:tags r:id="rId9"/>
              </p:custDataLst>
            </p:nvPr>
          </p:nvSpPr>
          <p:spPr>
            <a:xfrm>
              <a:off x="4339" y="6034"/>
              <a:ext cx="3978" cy="794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700" b="1" strike="noStrike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语言文字不通</a:t>
              </a:r>
              <a:endParaRPr lang="zh-CN" altLang="en-US" sz="2700" b="1" strike="noStrike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76776" y="3165475"/>
            <a:ext cx="5003800" cy="524510"/>
            <a:chOff x="12857" y="5855"/>
            <a:chExt cx="7880" cy="826"/>
          </a:xfrm>
        </p:grpSpPr>
        <p:sp>
          <p:nvSpPr>
            <p:cNvPr id="24" name="圆角矩形 23"/>
            <p:cNvSpPr/>
            <p:nvPr>
              <p:custDataLst>
                <p:tags r:id="rId10"/>
              </p:custDataLst>
            </p:nvPr>
          </p:nvSpPr>
          <p:spPr>
            <a:xfrm>
              <a:off x="15861" y="5855"/>
              <a:ext cx="3978" cy="794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700" b="1" strike="noStrike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货币不通</a:t>
              </a:r>
              <a:endParaRPr lang="zh-CN" altLang="en-US" sz="2700" b="1" strike="noStrike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cxnSp>
          <p:nvCxnSpPr>
            <p:cNvPr id="25" name="直接连接符 24"/>
            <p:cNvCxnSpPr/>
            <p:nvPr>
              <p:custDataLst>
                <p:tags r:id="rId11"/>
              </p:custDataLst>
            </p:nvPr>
          </p:nvCxnSpPr>
          <p:spPr>
            <a:xfrm>
              <a:off x="12857" y="6681"/>
              <a:ext cx="7880" cy="0"/>
            </a:xfrm>
            <a:prstGeom prst="line">
              <a:avLst/>
            </a:prstGeom>
            <a:ln w="28575" cmpd="sng">
              <a:solidFill>
                <a:srgbClr val="C00000"/>
              </a:solidFill>
              <a:prstDash val="soli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3296920" y="3820795"/>
            <a:ext cx="7663815" cy="505460"/>
            <a:chOff x="5717" y="6912"/>
            <a:chExt cx="12069" cy="796"/>
          </a:xfrm>
        </p:grpSpPr>
        <p:cxnSp>
          <p:nvCxnSpPr>
            <p:cNvPr id="27" name="直接连接符 26"/>
            <p:cNvCxnSpPr/>
            <p:nvPr>
              <p:custDataLst>
                <p:tags r:id="rId12"/>
              </p:custDataLst>
            </p:nvPr>
          </p:nvCxnSpPr>
          <p:spPr>
            <a:xfrm>
              <a:off x="5717" y="7708"/>
              <a:ext cx="12069" cy="0"/>
            </a:xfrm>
            <a:prstGeom prst="line">
              <a:avLst/>
            </a:prstGeom>
            <a:ln w="28575" cmpd="sng">
              <a:solidFill>
                <a:srgbClr val="C00000"/>
              </a:solidFill>
              <a:prstDash val="soli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8" name="圆角矩形 27"/>
            <p:cNvSpPr/>
            <p:nvPr>
              <p:custDataLst>
                <p:tags r:id="rId13"/>
              </p:custDataLst>
            </p:nvPr>
          </p:nvSpPr>
          <p:spPr>
            <a:xfrm>
              <a:off x="9484" y="6912"/>
              <a:ext cx="3980" cy="794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700" b="1" strike="noStrike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度量衡不统一</a:t>
              </a:r>
              <a:endParaRPr lang="zh-CN" altLang="en-US" sz="2700" b="1" strike="noStrike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18125" y="4432935"/>
            <a:ext cx="5642610" cy="504190"/>
            <a:chOff x="2446" y="8956"/>
            <a:chExt cx="8886" cy="794"/>
          </a:xfrm>
        </p:grpSpPr>
        <p:sp>
          <p:nvSpPr>
            <p:cNvPr id="30" name="圆角矩形 29"/>
            <p:cNvSpPr/>
            <p:nvPr>
              <p:custDataLst>
                <p:tags r:id="rId14"/>
              </p:custDataLst>
            </p:nvPr>
          </p:nvSpPr>
          <p:spPr>
            <a:xfrm>
              <a:off x="7527" y="8956"/>
              <a:ext cx="3307" cy="794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800" b="1" strike="noStrike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边疆危机</a:t>
              </a:r>
              <a:endParaRPr lang="zh-CN" altLang="en-US" sz="2800" b="1" strike="noStrike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cxnSp>
          <p:nvCxnSpPr>
            <p:cNvPr id="31" name="直接连接符 30"/>
            <p:cNvCxnSpPr/>
            <p:nvPr>
              <p:custDataLst>
                <p:tags r:id="rId15"/>
              </p:custDataLst>
            </p:nvPr>
          </p:nvCxnSpPr>
          <p:spPr>
            <a:xfrm>
              <a:off x="2446" y="9750"/>
              <a:ext cx="8886" cy="0"/>
            </a:xfrm>
            <a:prstGeom prst="line">
              <a:avLst/>
            </a:prstGeom>
            <a:ln w="28575" cmpd="sng">
              <a:solidFill>
                <a:srgbClr val="C00000"/>
              </a:solidFill>
              <a:prstDash val="soli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文本框 31"/>
          <p:cNvSpPr txBox="1"/>
          <p:nvPr>
            <p:custDataLst>
              <p:tags r:id="rId16"/>
            </p:custDataLst>
          </p:nvPr>
        </p:nvSpPr>
        <p:spPr>
          <a:xfrm>
            <a:off x="944880" y="5805170"/>
            <a:ext cx="10505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思考：假如你是秦朝的大臣，你会如何解决这些问题？</a:t>
            </a:r>
            <a:endParaRPr lang="zh-CN" altLang="en-US" sz="2800" b="1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2348880"/>
            <a:ext cx="6880579" cy="365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824522" y="1323975"/>
            <a:ext cx="4307205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问题一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:“</a:t>
            </a:r>
            <a:r>
              <a:rPr lang="zh-CN" altLang="en-US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文字不一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900" b="1" kern="1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35360" y="4784948"/>
            <a:ext cx="2785110" cy="768350"/>
            <a:chOff x="2040" y="8001"/>
            <a:chExt cx="4386" cy="1210"/>
          </a:xfrm>
        </p:grpSpPr>
        <p:sp>
          <p:nvSpPr>
            <p:cNvPr id="9" name="TextBox 2"/>
            <p:cNvSpPr txBox="1"/>
            <p:nvPr>
              <p:custDataLst>
                <p:tags r:id="rId3"/>
              </p:custDataLst>
            </p:nvPr>
          </p:nvSpPr>
          <p:spPr>
            <a:xfrm>
              <a:off x="2040" y="8001"/>
              <a:ext cx="2118" cy="1210"/>
            </a:xfrm>
            <a:prstGeom prst="rect">
              <a:avLst/>
            </a:prstGeom>
            <a:solidFill>
              <a:srgbClr val="53268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fontAlgn="base"/>
              <a:r>
                <a:rPr lang="zh-CN" altLang="en-US" sz="4400" b="1" strike="noStrike" noProof="1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小篆</a:t>
              </a:r>
              <a:endParaRPr lang="zh-CN" altLang="en-US" sz="4400" b="1" strike="noStrike" noProof="1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" name="Straight Connector 12"/>
            <p:cNvCxnSpPr/>
            <p:nvPr>
              <p:custDataLst>
                <p:tags r:id="rId4"/>
              </p:custDataLst>
            </p:nvPr>
          </p:nvCxnSpPr>
          <p:spPr>
            <a:xfrm flipH="1">
              <a:off x="4158" y="8606"/>
              <a:ext cx="2268" cy="0"/>
            </a:xfrm>
            <a:prstGeom prst="line">
              <a:avLst/>
            </a:prstGeom>
            <a:ln w="28575" cap="flat" cmpd="sng">
              <a:solidFill>
                <a:srgbClr val="532680"/>
              </a:solidFill>
              <a:prstDash val="sysDot"/>
              <a:round/>
              <a:headEnd type="none" w="med" len="med"/>
              <a:tailEnd type="none" w="med" len="med"/>
            </a:ln>
          </p:spPr>
        </p:cxnSp>
      </p:grpSp>
      <p:sp>
        <p:nvSpPr>
          <p:cNvPr id="55" name="TextBox 5"/>
          <p:cNvSpPr txBox="1"/>
          <p:nvPr>
            <p:custDataLst>
              <p:tags r:id="rId5"/>
            </p:custDataLst>
          </p:nvPr>
        </p:nvSpPr>
        <p:spPr>
          <a:xfrm>
            <a:off x="7690152" y="2852936"/>
            <a:ext cx="4094480" cy="28931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作用：</a:t>
            </a:r>
            <a:endParaRPr lang="zh-CN" altLang="en-US" sz="2600" b="1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600" b="1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使</a:t>
            </a:r>
            <a:r>
              <a:rPr lang="zh-CN" altLang="en-US" sz="2600" b="1" dirty="0" smtClean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政令</a:t>
            </a:r>
            <a:r>
              <a:rPr lang="zh-CN" altLang="en-US" sz="26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能够在全国各地</a:t>
            </a:r>
            <a:r>
              <a:rPr lang="zh-CN" altLang="en-US" sz="26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顺利推行</a:t>
            </a:r>
            <a:r>
              <a:rPr lang="zh-CN" altLang="en-US" sz="26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，也使不同地域的</a:t>
            </a:r>
            <a:r>
              <a:rPr lang="zh-CN" altLang="en-US" sz="2600" b="1" dirty="0" smtClean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人们</a:t>
            </a:r>
            <a:r>
              <a:rPr lang="zh-CN" altLang="en-US" sz="2600" b="1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能够</a:t>
            </a:r>
            <a:r>
              <a:rPr lang="zh-CN" altLang="en-US" sz="2600" b="1" dirty="0" smtClean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顺畅沟通</a:t>
            </a:r>
            <a:r>
              <a:rPr lang="zh-CN" altLang="en-US" sz="26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有利于文化的交流与发展。</a:t>
            </a:r>
            <a:endParaRPr lang="zh-CN" altLang="en-US" sz="2600" b="1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393222" y="1265555"/>
            <a:ext cx="4464050" cy="654050"/>
          </a:xfrm>
          <a:prstGeom prst="rect">
            <a:avLst/>
          </a:prstGeom>
        </p:spPr>
      </p:pic>
      <p:sp>
        <p:nvSpPr>
          <p:cNvPr id="12" name="矩形 11"/>
          <p:cNvSpPr/>
          <p:nvPr>
            <p:custDataLst>
              <p:tags r:id="rId8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>
            <p:custDataLst>
              <p:tags r:id="rId1"/>
            </p:custDataLst>
          </p:nvPr>
        </p:nvSpPr>
        <p:spPr>
          <a:xfrm>
            <a:off x="855980" y="1116330"/>
            <a:ext cx="4803140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问题二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lang="en-US" altLang="zh-CN" sz="2700" b="1" kern="100" spc="-18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700" b="1" kern="100" spc="-18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货币、</a:t>
            </a:r>
            <a:r>
              <a:rPr lang="zh-CN" altLang="en-US" sz="2700" b="1" kern="100" spc="-18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度量衡</a:t>
            </a:r>
            <a:r>
              <a:rPr lang="zh-CN" altLang="en-US" sz="2700" b="1" kern="100" spc="-18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不通</a:t>
            </a:r>
            <a:r>
              <a:rPr lang="en-US" altLang="zh-CN" sz="2700" b="1" kern="100" spc="-18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700" b="1" kern="100" spc="-180">
              <a:solidFill>
                <a:schemeClr val="tx1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椭圆 19"/>
          <p:cNvSpPr/>
          <p:nvPr>
            <p:custDataLst>
              <p:tags r:id="rId2"/>
            </p:custDataLst>
          </p:nvPr>
        </p:nvSpPr>
        <p:spPr>
          <a:xfrm>
            <a:off x="3473768" y="2651919"/>
            <a:ext cx="776764" cy="531495"/>
          </a:xfrm>
          <a:prstGeom prst="ellipse">
            <a:avLst/>
          </a:prstGeom>
          <a:noFill/>
          <a:ln w="158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36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秦</a:t>
            </a:r>
            <a:endParaRPr lang="zh-CN" altLang="en-US" sz="36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1" name="椭圆 20"/>
          <p:cNvSpPr/>
          <p:nvPr>
            <p:custDataLst>
              <p:tags r:id="rId3"/>
            </p:custDataLst>
          </p:nvPr>
        </p:nvSpPr>
        <p:spPr>
          <a:xfrm>
            <a:off x="1763554" y="2161223"/>
            <a:ext cx="4196239" cy="4042410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22" name="椭圆 21"/>
          <p:cNvSpPr/>
          <p:nvPr>
            <p:custDataLst>
              <p:tags r:id="rId4"/>
            </p:custDataLst>
          </p:nvPr>
        </p:nvSpPr>
        <p:spPr>
          <a:xfrm>
            <a:off x="1511618" y="3772853"/>
            <a:ext cx="576000" cy="576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赵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椭圆 23"/>
          <p:cNvSpPr/>
          <p:nvPr>
            <p:custDataLst>
              <p:tags r:id="rId5"/>
            </p:custDataLst>
          </p:nvPr>
        </p:nvSpPr>
        <p:spPr>
          <a:xfrm>
            <a:off x="2370296" y="5494020"/>
            <a:ext cx="576000" cy="576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韩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椭圆 26"/>
          <p:cNvSpPr/>
          <p:nvPr>
            <p:custDataLst>
              <p:tags r:id="rId6"/>
            </p:custDataLst>
          </p:nvPr>
        </p:nvSpPr>
        <p:spPr>
          <a:xfrm>
            <a:off x="4772819" y="5524500"/>
            <a:ext cx="576000" cy="576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楚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椭圆 27"/>
          <p:cNvSpPr/>
          <p:nvPr>
            <p:custDataLst>
              <p:tags r:id="rId7"/>
            </p:custDataLst>
          </p:nvPr>
        </p:nvSpPr>
        <p:spPr>
          <a:xfrm>
            <a:off x="5658803" y="3772853"/>
            <a:ext cx="576000" cy="576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燕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9" name="椭圆 28"/>
          <p:cNvSpPr/>
          <p:nvPr>
            <p:custDataLst>
              <p:tags r:id="rId8"/>
            </p:custDataLst>
          </p:nvPr>
        </p:nvSpPr>
        <p:spPr>
          <a:xfrm>
            <a:off x="4939665" y="2364423"/>
            <a:ext cx="576000" cy="576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齐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椭圆 29"/>
          <p:cNvSpPr/>
          <p:nvPr>
            <p:custDataLst>
              <p:tags r:id="rId9"/>
            </p:custDataLst>
          </p:nvPr>
        </p:nvSpPr>
        <p:spPr>
          <a:xfrm>
            <a:off x="2370296" y="2344103"/>
            <a:ext cx="576000" cy="576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魏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" name="图片 30" descr="b453-fyshfuq6784755_副本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9348" t="10881" r="29418" b="9669"/>
          <a:stretch>
            <a:fillRect/>
          </a:stretch>
        </p:blipFill>
        <p:spPr>
          <a:xfrm>
            <a:off x="3159125" y="3208655"/>
            <a:ext cx="1365885" cy="1275715"/>
          </a:xfrm>
          <a:prstGeom prst="ellipse">
            <a:avLst/>
          </a:prstGeom>
        </p:spPr>
      </p:pic>
      <p:pic>
        <p:nvPicPr>
          <p:cNvPr id="32" name="图片 31" descr="魏国钱币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4417" t="9779" r="15042" b="6496"/>
          <a:stretch>
            <a:fillRect/>
          </a:stretch>
        </p:blipFill>
        <p:spPr>
          <a:xfrm>
            <a:off x="1511935" y="1702594"/>
            <a:ext cx="806291" cy="1153954"/>
          </a:xfrm>
          <a:prstGeom prst="rect">
            <a:avLst/>
          </a:prstGeom>
        </p:spPr>
      </p:pic>
      <p:pic>
        <p:nvPicPr>
          <p:cNvPr id="33" name="图片 32" descr="赵国铲形币_副本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2582" t="21895" r="25131" b="24314"/>
          <a:stretch>
            <a:fillRect/>
          </a:stretch>
        </p:blipFill>
        <p:spPr>
          <a:xfrm>
            <a:off x="696754" y="3357086"/>
            <a:ext cx="814864" cy="1257776"/>
          </a:xfrm>
          <a:prstGeom prst="rect">
            <a:avLst/>
          </a:prstGeom>
        </p:spPr>
      </p:pic>
      <p:pic>
        <p:nvPicPr>
          <p:cNvPr id="34" name="图片 33" descr="timg (10)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1500000">
            <a:off x="4706779" y="1826419"/>
            <a:ext cx="1852136" cy="701993"/>
          </a:xfrm>
          <a:prstGeom prst="rect">
            <a:avLst/>
          </a:prstGeom>
        </p:spPr>
      </p:pic>
      <p:pic>
        <p:nvPicPr>
          <p:cNvPr id="35" name="图片 34" descr="9 (1)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5320665" y="5300345"/>
            <a:ext cx="914400" cy="1043305"/>
          </a:xfrm>
          <a:prstGeom prst="rect">
            <a:avLst/>
          </a:prstGeom>
        </p:spPr>
      </p:pic>
      <p:pic>
        <p:nvPicPr>
          <p:cNvPr id="36" name="图片 35" descr="10 (1)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/>
          <a:stretch>
            <a:fillRect/>
          </a:stretch>
        </p:blipFill>
        <p:spPr>
          <a:xfrm rot="21360000">
            <a:off x="5973604" y="3028633"/>
            <a:ext cx="1046321" cy="1935956"/>
          </a:xfrm>
          <a:prstGeom prst="rect">
            <a:avLst/>
          </a:prstGeom>
        </p:spPr>
      </p:pic>
      <p:pic>
        <p:nvPicPr>
          <p:cNvPr id="37" name="图片 36" descr="11 (1)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1264285" y="5371465"/>
            <a:ext cx="823595" cy="97218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2096135" y="2835910"/>
            <a:ext cx="3559175" cy="2738755"/>
            <a:chOff x="3301" y="4466"/>
            <a:chExt cx="5605" cy="4313"/>
          </a:xfrm>
        </p:grpSpPr>
        <p:cxnSp>
          <p:nvCxnSpPr>
            <p:cNvPr id="40" name="直接箭头连接符 39"/>
            <p:cNvCxnSpPr>
              <a:stCxn id="30" idx="5"/>
            </p:cNvCxnSpPr>
            <p:nvPr>
              <p:custDataLst>
                <p:tags r:id="rId24"/>
              </p:custDataLst>
            </p:nvPr>
          </p:nvCxnSpPr>
          <p:spPr>
            <a:xfrm>
              <a:off x="4507" y="4466"/>
              <a:ext cx="636" cy="904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>
              <p:custDataLst>
                <p:tags r:id="rId25"/>
              </p:custDataLst>
            </p:nvPr>
          </p:nvCxnSpPr>
          <p:spPr>
            <a:xfrm flipV="1">
              <a:off x="3301" y="6440"/>
              <a:ext cx="1180" cy="1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/>
            <p:nvPr>
              <p:custDataLst>
                <p:tags r:id="rId26"/>
              </p:custDataLst>
            </p:nvPr>
          </p:nvCxnSpPr>
          <p:spPr>
            <a:xfrm flipV="1">
              <a:off x="4481" y="7883"/>
              <a:ext cx="679" cy="897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>
              <p:custDataLst>
                <p:tags r:id="rId27"/>
              </p:custDataLst>
            </p:nvPr>
          </p:nvCxnSpPr>
          <p:spPr>
            <a:xfrm flipH="1" flipV="1">
              <a:off x="7248" y="7798"/>
              <a:ext cx="491" cy="959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>
              <p:custDataLst>
                <p:tags r:id="rId28"/>
              </p:custDataLst>
            </p:nvPr>
          </p:nvCxnSpPr>
          <p:spPr>
            <a:xfrm flipH="1" flipV="1">
              <a:off x="7570" y="6457"/>
              <a:ext cx="1337" cy="0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>
              <p:custDataLst>
                <p:tags r:id="rId29"/>
              </p:custDataLst>
            </p:nvPr>
          </p:nvCxnSpPr>
          <p:spPr>
            <a:xfrm flipH="1">
              <a:off x="7265" y="4498"/>
              <a:ext cx="696" cy="787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图片 46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10000" b="90000" l="8794" r="96596">
                        <a14:foregroundMark x1="88794" y1="53958" x2="88794" y2="53958"/>
                        <a14:foregroundMark x1="94326" y1="52917" x2="94326" y2="52917"/>
                        <a14:foregroundMark x1="95461" y1="45417" x2="95461" y2="45417"/>
                        <a14:foregroundMark x1="96596" y1="44375" x2="96596" y2="44375"/>
                        <a14:foregroundMark x1="93191" y1="43333" x2="93191" y2="43333"/>
                        <a14:foregroundMark x1="8794" y1="48125" x2="8794" y2="48125"/>
                        <a14:foregroundMark x1="33617" y1="38750" x2="33617" y2="38750"/>
                        <a14:foregroundMark x1="8794" y1="41458" x2="8794" y2="41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209" y="2399111"/>
            <a:ext cx="2326500" cy="15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8" name="文本框 47"/>
          <p:cNvSpPr txBox="1"/>
          <p:nvPr>
            <p:custDataLst>
              <p:tags r:id="rId33"/>
            </p:custDataLst>
          </p:nvPr>
        </p:nvSpPr>
        <p:spPr>
          <a:xfrm>
            <a:off x="3128010" y="4521835"/>
            <a:ext cx="1614170" cy="95313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圆形方孔半两钱</a:t>
            </a:r>
            <a:endParaRPr lang="zh-CN" altLang="en-US" sz="2800" b="1" dirty="0" smtClean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1521" name="图片 21520" descr="3-01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5"/>
          <a:srcRect l="4318" t="57015" r="1002" b="32007"/>
          <a:stretch>
            <a:fillRect/>
          </a:stretch>
        </p:blipFill>
        <p:spPr>
          <a:xfrm>
            <a:off x="7575550" y="2204720"/>
            <a:ext cx="3209611" cy="20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3" name="图片 21522" descr="秦权">
            <a:hlinkClick r:id="" action="ppaction://noaction"/>
          </p:cNvPr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37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7370" y="3810635"/>
            <a:ext cx="1130014" cy="151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" name="文本框 48"/>
          <p:cNvSpPr txBox="1"/>
          <p:nvPr>
            <p:custDataLst>
              <p:tags r:id="rId38"/>
            </p:custDataLst>
          </p:nvPr>
        </p:nvSpPr>
        <p:spPr>
          <a:xfrm>
            <a:off x="10744200" y="2048510"/>
            <a:ext cx="4959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度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0" name="文本框 49"/>
          <p:cNvSpPr txBox="1"/>
          <p:nvPr>
            <p:custDataLst>
              <p:tags r:id="rId39"/>
            </p:custDataLst>
          </p:nvPr>
        </p:nvSpPr>
        <p:spPr>
          <a:xfrm>
            <a:off x="10744200" y="3012440"/>
            <a:ext cx="4959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量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1" name="文本框 50"/>
          <p:cNvSpPr txBox="1"/>
          <p:nvPr>
            <p:custDataLst>
              <p:tags r:id="rId40"/>
            </p:custDataLst>
          </p:nvPr>
        </p:nvSpPr>
        <p:spPr>
          <a:xfrm>
            <a:off x="10744200" y="3976370"/>
            <a:ext cx="4959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6" name="TextBox 5"/>
          <p:cNvSpPr txBox="1"/>
          <p:nvPr>
            <p:custDataLst>
              <p:tags r:id="rId41"/>
            </p:custDataLst>
          </p:nvPr>
        </p:nvSpPr>
        <p:spPr>
          <a:xfrm>
            <a:off x="6598920" y="5157470"/>
            <a:ext cx="5253355" cy="12966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作用：有利于国家对经济的</a:t>
            </a:r>
            <a:r>
              <a:rPr lang="zh-CN" altLang="en-US" sz="2800" b="1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管理，</a:t>
            </a:r>
            <a:r>
              <a:rPr lang="en-US" altLang="zh-CN" sz="2800" b="1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</a:t>
            </a:r>
            <a:endParaRPr lang="en-US" altLang="zh-CN" sz="2800" b="1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  </a:t>
            </a:r>
            <a:r>
              <a:rPr lang="zh-CN" altLang="en-US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促进各地经济的交流。</a:t>
            </a:r>
            <a:endParaRPr lang="zh-CN" altLang="en-US" sz="2800" b="1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43"/>
          <a:stretch>
            <a:fillRect/>
          </a:stretch>
        </p:blipFill>
        <p:spPr>
          <a:xfrm>
            <a:off x="5417185" y="1067435"/>
            <a:ext cx="5822950" cy="635000"/>
          </a:xfrm>
          <a:prstGeom prst="rect">
            <a:avLst/>
          </a:prstGeom>
        </p:spPr>
      </p:pic>
      <p:sp>
        <p:nvSpPr>
          <p:cNvPr id="53" name="矩形 52"/>
          <p:cNvSpPr/>
          <p:nvPr>
            <p:custDataLst>
              <p:tags r:id="rId44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 bldLvl="0" animBg="1"/>
      <p:bldP spid="48" grpId="1" bldLvl="0" animBg="1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566029" y="1660783"/>
            <a:ext cx="6322060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问题三</a:t>
            </a:r>
            <a:r>
              <a:rPr lang="en-US" altLang="zh-CN" sz="29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:“</a:t>
            </a:r>
            <a:r>
              <a:rPr lang="zh-CN" altLang="en-US" sz="29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道路宽窄不一</a:t>
            </a:r>
            <a:r>
              <a:rPr lang="en-US" altLang="zh-CN" sz="29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9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，交通</a:t>
            </a:r>
            <a:r>
              <a:rPr lang="zh-CN" altLang="en-US" sz="29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不便</a:t>
            </a:r>
            <a:endParaRPr lang="zh-CN" altLang="en-US" sz="29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1" name="TextBox 2"/>
          <p:cNvSpPr txBox="1"/>
          <p:nvPr>
            <p:custDataLst>
              <p:tags r:id="rId2"/>
            </p:custDataLst>
          </p:nvPr>
        </p:nvSpPr>
        <p:spPr>
          <a:xfrm>
            <a:off x="882742" y="4293096"/>
            <a:ext cx="1052703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sz="2800" b="1" spc="-100" dirty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作用：形成了以咸阳为中心的全国交通网，促进了水路交通的发展。</a:t>
            </a:r>
            <a:endParaRPr lang="zh-CN" sz="2800" b="1" spc="-100" dirty="0">
              <a:solidFill>
                <a:schemeClr val="tx1"/>
              </a:solidFill>
              <a:effectLst/>
              <a:uFillTx/>
              <a:latin typeface="方正粗黑宋简体" panose="02000000000000000000" charset="-122"/>
              <a:ea typeface="方正粗黑宋简体" panose="02000000000000000000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3"/>
            </p:custDataLst>
          </p:nvPr>
        </p:nvSpPr>
        <p:spPr>
          <a:xfrm>
            <a:off x="4988599" y="2996952"/>
            <a:ext cx="1875790" cy="583565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200" b="1" kern="100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黑体" panose="02010609060101010101" pitchFamily="49" charset="-122"/>
                <a:sym typeface="+mn-ea"/>
              </a:rPr>
              <a:t>开凿灵渠</a:t>
            </a:r>
            <a:endParaRPr lang="zh-CN" sz="3200" b="1" kern="100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7" name="文本框 27"/>
          <p:cNvSpPr txBox="1"/>
          <p:nvPr>
            <p:custDataLst>
              <p:tags r:id="rId4"/>
            </p:custDataLst>
          </p:nvPr>
        </p:nvSpPr>
        <p:spPr>
          <a:xfrm>
            <a:off x="7464152" y="1637605"/>
            <a:ext cx="4334947" cy="584775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统一车轨和道路的宽度</a:t>
            </a:r>
            <a:endParaRPr lang="zh-CN" sz="3200" b="1" kern="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6864389" y="1783798"/>
            <a:ext cx="576063" cy="2923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8" grpId="0"/>
      <p:bldP spid="28" grpId="1"/>
      <p:bldP spid="17" grpId="0"/>
      <p:bldP spid="1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右箭头 25"/>
          <p:cNvSpPr/>
          <p:nvPr>
            <p:custDataLst>
              <p:tags r:id="rId1"/>
            </p:custDataLst>
          </p:nvPr>
        </p:nvSpPr>
        <p:spPr>
          <a:xfrm>
            <a:off x="4233133" y="1745109"/>
            <a:ext cx="635000" cy="279400"/>
          </a:xfrm>
          <a:prstGeom prst="rightArrow">
            <a:avLst>
              <a:gd name="adj1" fmla="val 50000"/>
              <a:gd name="adj2" fmla="val 6318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>
            <p:custDataLst>
              <p:tags r:id="rId2"/>
            </p:custDataLst>
          </p:nvPr>
        </p:nvSpPr>
        <p:spPr>
          <a:xfrm>
            <a:off x="4939888" y="1419354"/>
            <a:ext cx="70231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200" b="1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军事上：统一岭南及东南</a:t>
            </a:r>
            <a:r>
              <a:rPr lang="zh-CN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沿海地区</a:t>
            </a:r>
            <a:r>
              <a:rPr lang="zh-CN" altLang="en-US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设置</a:t>
            </a:r>
            <a:r>
              <a:rPr lang="zh-CN" sz="3200" b="1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桂林、南海、象等</a:t>
            </a:r>
            <a:r>
              <a:rPr lang="zh-CN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郡</a:t>
            </a:r>
            <a:endParaRPr lang="zh-CN" sz="3200" b="1" kern="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632683" y="1616204"/>
            <a:ext cx="4307205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问题四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:“</a:t>
            </a:r>
            <a:r>
              <a:rPr lang="zh-CN" altLang="en-US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边疆危机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900" b="1" kern="1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4939888" y="3144083"/>
            <a:ext cx="5976620" cy="5822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派蒙恬</a:t>
            </a:r>
            <a:r>
              <a:rPr lang="zh-CN" sz="3200" b="1" kern="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北</a:t>
            </a:r>
            <a:r>
              <a:rPr lang="zh-CN" sz="3200" b="1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击匈奴、</a:t>
            </a:r>
            <a:r>
              <a:rPr lang="zh-CN" sz="3200" b="1" kern="100" dirty="0">
                <a:ln>
                  <a:noFill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修筑</a:t>
            </a:r>
            <a:r>
              <a:rPr lang="zh-CN" sz="3200" b="1" kern="100" dirty="0" smtClean="0">
                <a:ln>
                  <a:noFill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长城</a:t>
            </a:r>
            <a:endParaRPr lang="zh-CN" altLang="en-US" sz="3200" b="1" kern="100" dirty="0">
              <a:ln>
                <a:noFill/>
              </a:ln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200" b="1" kern="100" dirty="0">
              <a:ln>
                <a:noFill/>
              </a:ln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0" name="TextBox 2"/>
          <p:cNvSpPr txBox="1"/>
          <p:nvPr>
            <p:custDataLst>
              <p:tags r:id="rId5"/>
            </p:custDataLst>
          </p:nvPr>
        </p:nvSpPr>
        <p:spPr>
          <a:xfrm>
            <a:off x="1404208" y="4725144"/>
            <a:ext cx="95123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sz="2800" b="1" spc="-100" dirty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作用：加强了对边疆地区的管理，扩大了</a:t>
            </a:r>
            <a:r>
              <a:rPr lang="zh-CN" sz="2800" b="1" spc="-100" dirty="0" smtClean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秦</a:t>
            </a:r>
            <a:r>
              <a:rPr lang="zh-CN" altLang="en-US" sz="2800" b="1" spc="-100" dirty="0" smtClean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朝</a:t>
            </a:r>
            <a:r>
              <a:rPr lang="zh-CN" sz="2800" b="1" spc="-100" dirty="0" smtClean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疆域</a:t>
            </a:r>
            <a:r>
              <a:rPr lang="zh-CN" sz="2800" b="1" spc="-100" dirty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的范围。</a:t>
            </a:r>
            <a:endParaRPr lang="zh-CN" sz="2800" b="1" spc="-100" dirty="0">
              <a:solidFill>
                <a:schemeClr val="tx1"/>
              </a:solidFill>
              <a:effectLst/>
              <a:uFillTx/>
              <a:latin typeface="方正粗黑宋简体" panose="02000000000000000000" charset="-122"/>
              <a:ea typeface="方正粗黑宋简体" panose="02000000000000000000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1"/>
      <p:bldP spid="27" grpId="2"/>
      <p:bldP spid="9" grpId="1"/>
      <p:bldP spid="9" grpId="2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5053146" y="2564765"/>
            <a:ext cx="1701165" cy="510255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长城一带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5303520" y="5661025"/>
            <a:ext cx="1416050" cy="510255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南海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3445949" y="4093308"/>
            <a:ext cx="1340485" cy="510187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陇西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6906895" y="4108450"/>
            <a:ext cx="1350010" cy="510185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东海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8"/>
          <p:cNvSpPr txBox="1"/>
          <p:nvPr>
            <p:custDataLst>
              <p:tags r:id="rId5"/>
            </p:custDataLst>
          </p:nvPr>
        </p:nvSpPr>
        <p:spPr>
          <a:xfrm>
            <a:off x="735856" y="1268760"/>
            <a:ext cx="2304306" cy="583565"/>
          </a:xfrm>
          <a:prstGeom prst="rect">
            <a:avLst/>
          </a:prstGeom>
          <a:solidFill>
            <a:schemeClr val="accent4">
              <a:alpha val="87000"/>
            </a:schemeClr>
          </a:solidFill>
          <a:ln w="28575" cmpd="sng">
            <a:solidFill>
              <a:schemeClr val="accent4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秦朝的疆域</a:t>
            </a:r>
            <a:endParaRPr lang="zh-CN" altLang="en-US" sz="32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087888" y="4363542"/>
            <a:ext cx="16316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903729" y="3356992"/>
            <a:ext cx="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"/>
          <p:cNvSpPr txBox="1"/>
          <p:nvPr>
            <p:custDataLst>
              <p:tags r:id="rId6"/>
            </p:custDataLst>
          </p:nvPr>
        </p:nvSpPr>
        <p:spPr>
          <a:xfrm>
            <a:off x="5735960" y="1367463"/>
            <a:ext cx="51096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 spc="-100" dirty="0" smtClean="0">
                <a:solidFill>
                  <a:schemeClr val="tx1"/>
                </a:solidFill>
                <a:effectLst/>
                <a:uFillTx/>
                <a:latin typeface="方正粗黑宋简体" panose="02000000000000000000" charset="-122"/>
                <a:ea typeface="方正粗黑宋简体" panose="02000000000000000000" charset="-122"/>
                <a:cs typeface="楷体" panose="02010609060101010101" pitchFamily="49" charset="-122"/>
                <a:sym typeface="+mn-ea"/>
              </a:rPr>
              <a:t>当时世界上的大国之一</a:t>
            </a:r>
            <a:endParaRPr lang="zh-CN" sz="2800" b="1" spc="-100" dirty="0">
              <a:solidFill>
                <a:schemeClr val="tx1"/>
              </a:solidFill>
              <a:effectLst/>
              <a:uFillTx/>
              <a:latin typeface="方正粗黑宋简体" panose="02000000000000000000" charset="-122"/>
              <a:ea typeface="方正粗黑宋简体" panose="02000000000000000000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8" grpId="0" bldLvl="0" animBg="1"/>
      <p:bldP spid="10" grpId="0" bldLvl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434340" y="2134870"/>
            <a:ext cx="7890510" cy="70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E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）文化上：统一文字（小篆）</a:t>
            </a:r>
            <a:endParaRPr lang="zh-CN" altLang="en-US" sz="2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481330" y="2783205"/>
            <a:ext cx="9337040" cy="70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E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）经济上：统一货币（圆形方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孔半两钱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、度量衡</a:t>
            </a:r>
            <a:endParaRPr lang="zh-CN" altLang="en-US" sz="2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479425" y="3575050"/>
            <a:ext cx="10832465" cy="11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E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3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）交通上：统一车轨和道路的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宽度，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并修筑贯通全国的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道路；</a:t>
            </a:r>
            <a:endParaRPr lang="zh-CN" altLang="en-US" sz="2800" b="1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开凿灵渠</a:t>
            </a:r>
            <a:endParaRPr lang="zh-CN" altLang="en-US" sz="2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7035" y="1052830"/>
            <a:ext cx="5010150" cy="70485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481330" y="4798943"/>
            <a:ext cx="10832465" cy="122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E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）军事：统一岭南及东南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沿海地区，设置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桂林、南海、象等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郡；</a:t>
            </a:r>
            <a:endParaRPr lang="zh-CN" altLang="en-US" sz="2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派蒙恬北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击匈奴，修筑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长城</a:t>
            </a:r>
            <a:endParaRPr lang="zh-CN" altLang="en-US" sz="2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7"/>
            </p:custDataLst>
          </p:nvPr>
        </p:nvSpPr>
        <p:spPr>
          <a:xfrm>
            <a:off x="4453731" y="188640"/>
            <a:ext cx="348773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巩固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统一的措施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9" grpId="0" bldLvl="0" animBg="1"/>
      <p:bldP spid="9" grpId="1" animBg="1"/>
      <p:bldP spid="15" grpId="0" bldLvl="0" animBg="1"/>
      <p:bldP spid="15" grpId="1" animBg="1"/>
      <p:bldP spid="7" grpId="0" bldLvl="0" animBg="1"/>
      <p:bldP spid="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124744"/>
            <a:ext cx="778747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>
            <p:custDataLst>
              <p:tags r:id="rId1"/>
            </p:custDataLst>
          </p:nvPr>
        </p:nvSpPr>
        <p:spPr>
          <a:xfrm>
            <a:off x="911424" y="1556791"/>
            <a:ext cx="10657184" cy="3909725"/>
          </a:xfrm>
          <a:prstGeom prst="rect">
            <a:avLst/>
          </a:prstGeom>
          <a:noFill/>
          <a:ln>
            <a:noFill/>
          </a:ln>
        </p:spPr>
        <p:txBody>
          <a:bodyPr vert="horz" wrap="square" lIns="36195" rtlCol="0" anchor="ctr">
            <a:spAutoFit/>
          </a:bodyPr>
          <a:lstStyle/>
          <a:p>
            <a:pPr algn="l" fontAlgn="auto">
              <a:lnSpc>
                <a:spcPct val="180000"/>
              </a:lnSpc>
            </a:pPr>
            <a:r>
              <a:rPr lang="en-US" altLang="zh-CN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1</a:t>
            </a:r>
            <a:r>
              <a:rPr lang="en-US" altLang="zh-CN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.</a:t>
            </a:r>
            <a:r>
              <a:rPr lang="zh-CN" altLang="en-US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了解秦始皇灭六国、统一</a:t>
            </a:r>
            <a:r>
              <a:rPr lang="zh-CN" altLang="en-US" sz="3600" spc="600" dirty="0" smtClean="0"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全</a:t>
            </a:r>
            <a:r>
              <a:rPr lang="zh-CN" altLang="en-US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国的基本史实。</a:t>
            </a:r>
            <a:endParaRPr lang="en-US" altLang="zh-CN" sz="3600" spc="600" dirty="0">
              <a:solidFill>
                <a:srgbClr val="7A1D19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/>
            </a:endParaRPr>
          </a:p>
          <a:p>
            <a:pPr algn="l" fontAlgn="auto">
              <a:lnSpc>
                <a:spcPct val="180000"/>
              </a:lnSpc>
            </a:pPr>
            <a:r>
              <a:rPr lang="en-US" altLang="zh-CN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2</a:t>
            </a:r>
            <a:r>
              <a:rPr lang="en-US" altLang="zh-CN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.</a:t>
            </a:r>
            <a:r>
              <a:rPr lang="zh-CN" altLang="en-US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了解</a:t>
            </a:r>
            <a:r>
              <a:rPr lang="zh-CN" altLang="en-US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秦朝创立的</a:t>
            </a:r>
            <a:r>
              <a:rPr lang="zh-CN" altLang="en-US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中央集权</a:t>
            </a:r>
            <a:r>
              <a:rPr lang="zh-CN" altLang="en-US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制度及为巩固统一而采取的措施</a:t>
            </a:r>
            <a:r>
              <a:rPr lang="zh-CN" altLang="en-US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对中国历史</a:t>
            </a:r>
            <a:r>
              <a:rPr lang="zh-CN" altLang="en-US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发展产生的</a:t>
            </a:r>
            <a:r>
              <a:rPr lang="zh-CN" altLang="en-US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影响。</a:t>
            </a:r>
            <a:endParaRPr lang="zh-CN" altLang="en-US" sz="3600" spc="600" dirty="0">
              <a:ln>
                <a:noFill/>
              </a:ln>
              <a:solidFill>
                <a:srgbClr val="7A1D19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/>
            </a:endParaRPr>
          </a:p>
          <a:p>
            <a:pPr algn="l" fontAlgn="auto">
              <a:lnSpc>
                <a:spcPct val="180000"/>
              </a:lnSpc>
            </a:pPr>
            <a:r>
              <a:rPr lang="en-US" altLang="zh-CN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3.</a:t>
            </a:r>
            <a:r>
              <a:rPr lang="zh-CN" altLang="en-US" sz="3600" spc="600" dirty="0" smtClean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学会正确评价</a:t>
            </a:r>
            <a:r>
              <a:rPr lang="zh-CN" altLang="en-US" sz="3600" spc="600" dirty="0">
                <a:ln>
                  <a:noFill/>
                </a:ln>
                <a:solidFill>
                  <a:srgbClr val="7A1D1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/>
              </a:rPr>
              <a:t>历史人物的方法。</a:t>
            </a:r>
            <a:endParaRPr lang="zh-CN" altLang="en-US" sz="3600" spc="600" dirty="0">
              <a:ln>
                <a:noFill/>
              </a:ln>
              <a:solidFill>
                <a:srgbClr val="7A1D19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内容占位符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17525" y="1171574"/>
            <a:ext cx="11339115" cy="5065737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marL="0" indent="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1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. 小明想要参观我国历史上第一个统一多民族的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封建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国家都城遗址，那么他应该去下列哪个地方(     )</a:t>
            </a:r>
            <a:endParaRPr sz="2800" b="1" dirty="0" smtClean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  <a:p>
            <a:pPr marL="0" indent="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A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．河南安阳     B．河南洛阳     C．陕西咸阳     D．河南登封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  <a:p>
            <a:pPr marL="0" indent="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2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. 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在中国历史上，国家大一统的观念有悠久的历史和深厚的基础，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这种国家大一统的局面开始于</a:t>
            </a:r>
            <a:r>
              <a:rPr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</a:t>
            </a:r>
            <a:r>
              <a:rPr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　</a:t>
            </a:r>
            <a:r>
              <a:rPr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indent="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</a:t>
            </a:r>
            <a:r>
              <a:rPr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秦、</a:t>
            </a:r>
            <a:r>
              <a:rPr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汉巩固国家统一的措施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B</a:t>
            </a:r>
            <a:r>
              <a:rPr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尧舜时期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天下为公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的传说</a:t>
            </a:r>
            <a:r>
              <a:rPr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C</a:t>
            </a:r>
            <a:r>
              <a:rPr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炎黄部落联盟的形成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r>
              <a:rPr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D．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儒家思想一统天下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29699" name="Text Box 7"/>
          <p:cNvSpPr/>
          <p:nvPr>
            <p:custDataLst>
              <p:tags r:id="rId2"/>
            </p:custDataLst>
          </p:nvPr>
        </p:nvSpPr>
        <p:spPr>
          <a:xfrm>
            <a:off x="5335877" y="1785010"/>
            <a:ext cx="726885" cy="70788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algn="l" eaLnBrk="1" fontAlgn="auto" hangingPunct="1"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/>
              </a:rPr>
              <a:t>C</a:t>
            </a:r>
            <a:endParaRPr lang="en-US" altLang="zh-CN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5877" y="4005064"/>
            <a:ext cx="552707" cy="707886"/>
          </a:xfrm>
          <a:prstGeom prst="rect">
            <a:avLst/>
          </a:prstGeom>
          <a:noFill/>
          <a:ln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rtl="0" fontAlgn="auto">
              <a:spcBef>
                <a:spcPct val="50000"/>
              </a:spcBef>
              <a:buClrTx/>
              <a:buSzTx/>
              <a:buFont typeface="Arial" panose="020B0604020202020204" pitchFamily="34" charset="0"/>
              <a:defRPr kumimoji="0" sz="400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2pPr>
            <a:lvl3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3pPr>
            <a:lvl4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4pPr>
            <a:lvl5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5pPr>
          </a:lstStyle>
          <a:p>
            <a:r>
              <a:rPr lang="en-US" altLang="zh-CN" dirty="0"/>
              <a:t>A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>
            <p:custDataLst>
              <p:tags r:id="rId1"/>
            </p:custDataLst>
          </p:nvPr>
        </p:nvSpPr>
        <p:spPr>
          <a:xfrm>
            <a:off x="407035" y="3501261"/>
            <a:ext cx="11391265" cy="2736051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algn="just" rtl="0">
              <a:lnSpc>
                <a:spcPct val="13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defRPr kumimoji="0" sz="2800" b="1">
                <a:effectLst/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6858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800">
                <a:effectLst/>
                <a:ea typeface="微软雅黑" panose="020B0503020204020204" charset="-122"/>
              </a:defRPr>
            </a:lvl2pPr>
            <a:lvl3pPr marL="11430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600">
                <a:effectLst/>
                <a:ea typeface="微软雅黑" panose="020B0503020204020204" charset="-122"/>
              </a:defRPr>
            </a:lvl3pPr>
            <a:lvl4pPr marL="16002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600">
                <a:effectLst/>
                <a:ea typeface="微软雅黑" panose="020B0503020204020204" charset="-122"/>
              </a:defRPr>
            </a:lvl4pPr>
            <a:lvl5pPr marL="20574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600">
                <a:effectLst/>
                <a:ea typeface="微软雅黑" panose="020B0503020204020204" charset="-122"/>
              </a:defRPr>
            </a:lvl5pPr>
          </a:lstStyle>
          <a:p>
            <a:r>
              <a:rPr lang="en-US" altLang="zh-CN" dirty="0">
                <a:sym typeface="+mn-ea"/>
              </a:rPr>
              <a:t>4</a:t>
            </a:r>
            <a:r>
              <a:rPr lang="zh-CN" altLang="zh-CN" dirty="0">
                <a:sym typeface="+mn-ea"/>
              </a:rPr>
              <a:t>．</a:t>
            </a:r>
            <a:r>
              <a:rPr lang="zh-CN" altLang="en-US" dirty="0">
                <a:sym typeface="+mn-ea"/>
              </a:rPr>
              <a:t>中国</a:t>
            </a:r>
            <a:r>
              <a:rPr lang="zh-CN" altLang="en-US" dirty="0"/>
              <a:t>国家</a:t>
            </a:r>
            <a:r>
              <a:rPr lang="zh-CN" altLang="en-US" dirty="0"/>
              <a:t>博物馆藏有一块秦代十二字砖，砖上刻有“海内皆臣，岁登成熟，道无饥人，践此万岁”的字样。其中</a:t>
            </a:r>
            <a:r>
              <a:rPr lang="zh-CN" altLang="en-US" dirty="0"/>
              <a:t>“海内皆臣”反映</a:t>
            </a:r>
            <a:r>
              <a:rPr lang="zh-CN" altLang="en-US" dirty="0"/>
              <a:t>的历史信息是</a:t>
            </a:r>
            <a:r>
              <a:rPr lang="zh-CN" altLang="zh-CN" dirty="0">
                <a:sym typeface="+mn-ea"/>
              </a:rPr>
              <a:t>(   　)</a:t>
            </a:r>
            <a:endParaRPr lang="zh-CN" altLang="zh-CN" dirty="0">
              <a:sym typeface="+mn-ea"/>
            </a:endParaRPr>
          </a:p>
          <a:p>
            <a:r>
              <a:rPr lang="zh-CN" altLang="zh-CN" dirty="0">
                <a:sym typeface="+mn-ea"/>
              </a:rPr>
              <a:t>A．</a:t>
            </a:r>
            <a:r>
              <a:rPr lang="zh-CN" altLang="en-US" dirty="0"/>
              <a:t>疆域辽阔，人口</a:t>
            </a:r>
            <a:r>
              <a:rPr lang="zh-CN" altLang="en-US"/>
              <a:t>众多</a:t>
            </a:r>
            <a:r>
              <a:rPr lang="en-US" altLang="zh-CN"/>
              <a:t>    </a:t>
            </a:r>
            <a:r>
              <a:rPr lang="en-US" altLang="zh-CN" smtClean="0"/>
              <a:t>  </a:t>
            </a:r>
            <a:r>
              <a:rPr lang="zh-CN" altLang="zh-CN" smtClean="0">
                <a:sym typeface="+mn-ea"/>
              </a:rPr>
              <a:t>B</a:t>
            </a:r>
            <a:r>
              <a:rPr lang="zh-CN" altLang="zh-CN" dirty="0">
                <a:sym typeface="+mn-ea"/>
              </a:rPr>
              <a:t>．</a:t>
            </a:r>
            <a:r>
              <a:rPr lang="zh-CN" altLang="en-US" dirty="0"/>
              <a:t>国家统一，中央集权</a:t>
            </a:r>
            <a:endParaRPr lang="en-US" altLang="zh-CN" dirty="0"/>
          </a:p>
          <a:p>
            <a:r>
              <a:rPr lang="zh-CN" altLang="zh-CN" dirty="0">
                <a:sym typeface="+mn-ea"/>
              </a:rPr>
              <a:t>C．</a:t>
            </a:r>
            <a:r>
              <a:rPr lang="zh-CN" altLang="en-US" dirty="0"/>
              <a:t>法律严苛，</a:t>
            </a:r>
            <a:r>
              <a:rPr lang="zh-CN" altLang="en-US" dirty="0"/>
              <a:t>刑罚</a:t>
            </a:r>
            <a:r>
              <a:rPr lang="zh-CN" altLang="en-US"/>
              <a:t>残酷</a:t>
            </a:r>
            <a:r>
              <a:rPr lang="en-US" altLang="zh-CN"/>
              <a:t>    </a:t>
            </a:r>
            <a:r>
              <a:rPr lang="en-US" altLang="zh-CN" smtClean="0"/>
              <a:t>  </a:t>
            </a:r>
            <a:r>
              <a:rPr lang="zh-CN" altLang="zh-CN" smtClean="0">
                <a:sym typeface="+mn-ea"/>
              </a:rPr>
              <a:t>D</a:t>
            </a:r>
            <a:r>
              <a:rPr lang="zh-CN" altLang="zh-CN" dirty="0">
                <a:sym typeface="+mn-ea"/>
              </a:rPr>
              <a:t>．</a:t>
            </a:r>
            <a:r>
              <a:rPr lang="zh-CN" altLang="en-US" dirty="0"/>
              <a:t>交通发达，经贸昌盛</a:t>
            </a:r>
            <a:endParaRPr lang="zh-CN" altLang="en-US" dirty="0">
              <a:sym typeface="+mn-ea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91544" y="4581128"/>
            <a:ext cx="552707" cy="707886"/>
          </a:xfrm>
          <a:prstGeom prst="rect">
            <a:avLst/>
          </a:prstGeom>
          <a:noFill/>
          <a:ln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rtl="0" fontAlgn="auto">
              <a:spcBef>
                <a:spcPct val="50000"/>
              </a:spcBef>
              <a:buClrTx/>
              <a:buSzTx/>
              <a:buFont typeface="Arial" panose="020B0604020202020204" pitchFamily="34" charset="0"/>
              <a:defRPr kumimoji="0" sz="400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2pPr>
            <a:lvl3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3pPr>
            <a:lvl4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4pPr>
            <a:lvl5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5pPr>
          </a:lstStyle>
          <a:p>
            <a:r>
              <a:rPr lang="en-US" altLang="zh-CN" dirty="0"/>
              <a:t>B</a:t>
            </a:r>
            <a:endParaRPr lang="en-US" altLang="zh-CN" dirty="0"/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00685" y="908720"/>
            <a:ext cx="11391265" cy="2448272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algn="just" rtl="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defRPr kumimoji="0" sz="2800" b="1">
                <a:effectLst/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6858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800">
                <a:effectLst/>
                <a:ea typeface="微软雅黑" panose="020B0503020204020204" charset="-122"/>
              </a:defRPr>
            </a:lvl2pPr>
            <a:lvl3pPr marL="11430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600">
                <a:effectLst/>
                <a:ea typeface="微软雅黑" panose="020B0503020204020204" charset="-122"/>
              </a:defRPr>
            </a:lvl3pPr>
            <a:lvl4pPr marL="16002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600">
                <a:effectLst/>
                <a:ea typeface="微软雅黑" panose="020B0503020204020204" charset="-122"/>
              </a:defRPr>
            </a:lvl4pPr>
            <a:lvl5pPr marL="2057400" indent="-228600" rtl="0" eaLnBrk="0" hangingPunct="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  <a:defRPr kumimoji="0" sz="1600">
                <a:effectLst/>
                <a:ea typeface="微软雅黑" panose="020B0503020204020204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lang="en-US" altLang="zh-CN" dirty="0">
                <a:sym typeface="+mn-ea"/>
              </a:rPr>
              <a:t>3</a:t>
            </a:r>
            <a:r>
              <a:rPr lang="zh-CN" altLang="zh-CN" dirty="0">
                <a:sym typeface="+mn-ea"/>
              </a:rPr>
              <a:t>．</a:t>
            </a:r>
            <a:r>
              <a:rPr lang="zh-CN" altLang="en-US" dirty="0"/>
              <a:t>斯塔夫里阿诺斯在</a:t>
            </a:r>
            <a:r>
              <a:rPr lang="en-US" altLang="zh-CN" dirty="0"/>
              <a:t>《</a:t>
            </a:r>
            <a:r>
              <a:rPr lang="zh-CN" altLang="en-US" dirty="0"/>
              <a:t>全球通史</a:t>
            </a:r>
            <a:r>
              <a:rPr lang="en-US" altLang="zh-CN" dirty="0"/>
              <a:t>》</a:t>
            </a:r>
            <a:r>
              <a:rPr lang="zh-CN" altLang="en-US" dirty="0"/>
              <a:t>中说：“新</a:t>
            </a:r>
            <a:r>
              <a:rPr lang="zh-CN" altLang="en-US" dirty="0"/>
              <a:t>皇帝将</a:t>
            </a:r>
            <a:r>
              <a:rPr lang="zh-CN" altLang="en-US" dirty="0"/>
              <a:t>广阔的国土划分为若干行政区，每一行政区都配备一批由中央政府任命的官员。”材料中的“新皇帝”在</a:t>
            </a:r>
            <a:r>
              <a:rPr lang="zh-CN" altLang="en-US" dirty="0"/>
              <a:t>地方上</a:t>
            </a:r>
            <a:r>
              <a:rPr lang="zh-CN" altLang="en-US" dirty="0"/>
              <a:t>实行</a:t>
            </a:r>
            <a:r>
              <a:rPr lang="zh-CN" altLang="zh-CN" dirty="0">
                <a:sym typeface="+mn-ea"/>
              </a:rPr>
              <a:t>(　 　)</a:t>
            </a:r>
            <a:endParaRPr lang="zh-CN" altLang="zh-CN" dirty="0"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dirty="0">
                <a:sym typeface="+mn-ea"/>
              </a:rPr>
              <a:t>A．</a:t>
            </a:r>
            <a:r>
              <a:rPr lang="zh-CN" altLang="en-US" dirty="0"/>
              <a:t>分封制</a:t>
            </a:r>
            <a:r>
              <a:rPr lang="en-US" altLang="zh-CN" dirty="0"/>
              <a:t>     </a:t>
            </a:r>
            <a:r>
              <a:rPr lang="zh-CN" altLang="zh-CN" dirty="0">
                <a:sym typeface="+mn-ea"/>
              </a:rPr>
              <a:t>B．</a:t>
            </a:r>
            <a:r>
              <a:rPr lang="zh-CN" altLang="en-US" dirty="0">
                <a:sym typeface="+mn-ea"/>
              </a:rPr>
              <a:t>郡县制</a:t>
            </a:r>
            <a:r>
              <a:rPr lang="en-US" altLang="zh-CN" dirty="0">
                <a:sym typeface="+mn-ea"/>
              </a:rPr>
              <a:t>    </a:t>
            </a:r>
            <a:r>
              <a:rPr lang="zh-CN" altLang="zh-CN" dirty="0">
                <a:sym typeface="+mn-ea"/>
              </a:rPr>
              <a:t>C．</a:t>
            </a:r>
            <a:r>
              <a:rPr lang="zh-CN" altLang="en-US" dirty="0"/>
              <a:t>世袭制   </a:t>
            </a:r>
            <a:r>
              <a:rPr lang="zh-CN" altLang="zh-CN" dirty="0">
                <a:sym typeface="+mn-ea"/>
              </a:rPr>
              <a:t>D．</a:t>
            </a:r>
            <a:r>
              <a:rPr lang="zh-CN" altLang="en-US" dirty="0"/>
              <a:t>禅让制</a:t>
            </a:r>
            <a:endParaRPr lang="zh-CN" altLang="en-US" dirty="0"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77190" y="2001034"/>
            <a:ext cx="552707" cy="707886"/>
          </a:xfrm>
          <a:prstGeom prst="rect">
            <a:avLst/>
          </a:prstGeom>
          <a:noFill/>
          <a:ln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rtl="0" fontAlgn="auto">
              <a:spcBef>
                <a:spcPct val="50000"/>
              </a:spcBef>
              <a:buClrTx/>
              <a:buSzTx/>
              <a:buFont typeface="Arial" panose="020B0604020202020204" pitchFamily="34" charset="0"/>
              <a:defRPr kumimoji="0" sz="400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2pPr>
            <a:lvl3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3pPr>
            <a:lvl4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4pPr>
            <a:lvl5pPr rtl="0" eaLnBrk="0" hangingPunct="0">
              <a:buClrTx/>
              <a:buSzTx/>
              <a:buFontTx/>
              <a:defRPr kumimoji="0" sz="1800">
                <a:effectLst/>
                <a:ea typeface="微软雅黑" panose="020B0503020204020204" charset="-122"/>
              </a:defRPr>
            </a:lvl5pPr>
          </a:lstStyle>
          <a:p>
            <a:r>
              <a:rPr lang="en-US" altLang="zh-CN" dirty="0"/>
              <a:t>B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2397760" y="2564553"/>
            <a:ext cx="7574280" cy="2400300"/>
          </a:xfrm>
          <a:prstGeom prst="rect">
            <a:avLst/>
          </a:prstGeom>
          <a:noFill/>
          <a:ln w="9525">
            <a:noFill/>
          </a:ln>
        </p:spPr>
        <p:txBody>
          <a:bodyPr lIns="121912" tIns="60956" rIns="121912" bIns="60956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737557" y="192262"/>
            <a:ext cx="2520280" cy="56070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秦</a:t>
            </a:r>
            <a:r>
              <a:rPr lang="zh-CN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灭六国</a:t>
            </a:r>
            <a:endParaRPr lang="zh-CN" altLang="en-US" sz="3200" b="1" kern="1500" spc="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2901" y="1052736"/>
            <a:ext cx="1440493" cy="514350"/>
          </a:xfrm>
          <a:prstGeom prst="rect">
            <a:avLst/>
          </a:prstGeom>
          <a:solidFill>
            <a:schemeClr val="accent4">
              <a:alpha val="87000"/>
            </a:schemeClr>
          </a:solidFill>
          <a:ln w="28575" cmpd="sng">
            <a:solidFill>
              <a:schemeClr val="accent4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1.</a:t>
            </a:r>
            <a:r>
              <a:rPr lang="zh-CN" altLang="en-US" sz="3200" b="1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原因</a:t>
            </a:r>
            <a:endParaRPr lang="zh-CN" altLang="en-US" sz="3600" b="1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3" name="TextBox 3"/>
          <p:cNvSpPr/>
          <p:nvPr>
            <p:custDataLst>
              <p:tags r:id="rId2"/>
            </p:custDataLst>
          </p:nvPr>
        </p:nvSpPr>
        <p:spPr>
          <a:xfrm>
            <a:off x="467662" y="1773897"/>
            <a:ext cx="11306175" cy="44634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>
            <a:softEdge rad="12700"/>
          </a:effectLst>
        </p:spPr>
        <p:txBody>
          <a:bodyPr wrap="square">
            <a:noAutofit/>
          </a:bodyPr>
          <a:lstStyle/>
          <a:p>
            <a:pPr fontAlgn="auto">
              <a:lnSpc>
                <a:spcPct val="120000"/>
              </a:lnSpc>
              <a:defRPr/>
            </a:pP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材料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战国时期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“天下”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一词成为流行词汇。孟子说：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“仁者无敌于天下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”墨子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说：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“一同天下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”庄子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说：“一心定而王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天下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lnSpc>
                <a:spcPct val="120000"/>
              </a:lnSpc>
              <a:defRPr/>
            </a:pPr>
            <a:r>
              <a:rPr lang="zh-CN" sz="28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材料二</a:t>
            </a:r>
            <a:r>
              <a:rPr lang="en-US" altLang="zh-CN" sz="32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 </a:t>
            </a:r>
            <a:r>
              <a:rPr lang="en-US" altLang="zh-CN" sz="3200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孝公</a:t>
            </a:r>
            <a:r>
              <a:rPr lang="zh-CN" altLang="en-US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用商鞅之法，移风易俗，民以殷盛，国以富强，百姓</a:t>
            </a:r>
            <a:r>
              <a:rPr lang="en-US" altLang="zh-CN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 </a:t>
            </a:r>
            <a:endParaRPr lang="en-US" altLang="zh-CN" sz="28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pitchFamily="2" charset="2"/>
            </a:endParaRPr>
          </a:p>
          <a:p>
            <a:pPr fontAlgn="auto">
              <a:lnSpc>
                <a:spcPct val="120000"/>
              </a:lnSpc>
              <a:defRPr/>
            </a:pPr>
            <a:r>
              <a:rPr lang="zh-CN" altLang="en-US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乐</a:t>
            </a:r>
            <a:r>
              <a:rPr lang="zh-CN" altLang="en-US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用，诸侯亲服，获楚、魏之师，举地千里，至今治强</a:t>
            </a:r>
            <a:r>
              <a:rPr lang="zh-CN" altLang="en-US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8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pitchFamily="2" charset="2"/>
            </a:endParaRPr>
          </a:p>
          <a:p>
            <a:pPr fontAlgn="auto">
              <a:lnSpc>
                <a:spcPct val="120000"/>
              </a:lnSpc>
              <a:defRPr/>
            </a:pPr>
            <a:r>
              <a:rPr lang="zh-CN" altLang="en-US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                                        </a:t>
            </a:r>
            <a:r>
              <a:rPr lang="en-US" altLang="zh-CN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zh-CN" altLang="en-US" sz="24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—— </a:t>
            </a:r>
            <a:r>
              <a:rPr lang="zh-CN" altLang="en-US" sz="24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《史记·李斯列传》</a:t>
            </a:r>
            <a:endParaRPr lang="zh-CN" altLang="en-US" sz="24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pitchFamily="2" charset="2"/>
            </a:endParaRPr>
          </a:p>
          <a:p>
            <a:pPr fontAlgn="auto">
              <a:lnSpc>
                <a:spcPct val="120000"/>
              </a:lnSpc>
              <a:defRPr/>
            </a:pPr>
            <a:r>
              <a:rPr lang="zh-CN" altLang="en-US" sz="2800" noProof="1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材料三 </a:t>
            </a:r>
            <a:r>
              <a:rPr lang="zh-CN" altLang="en-US" sz="2800" noProof="1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嬴政用人不分</a:t>
            </a:r>
            <a:r>
              <a:rPr lang="zh-CN" altLang="en-US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籍贯和出身</a:t>
            </a:r>
            <a:r>
              <a:rPr lang="zh-CN" altLang="en-US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，只重用才能。如</a:t>
            </a:r>
            <a:r>
              <a:rPr lang="zh-CN" altLang="en-US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李斯原是楚国小吏，尉</a:t>
            </a:r>
            <a:r>
              <a:rPr lang="zh-CN" altLang="en-US" sz="2800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缭相传原是</a:t>
            </a:r>
            <a:r>
              <a:rPr lang="zh-CN" altLang="en-US" sz="28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魏国布衣，都得到重用。嬴政很欣赏韩非的学说，为得到这一人才，下令攻韩，迫使韩王将韩非送往秦国。</a:t>
            </a:r>
            <a:endParaRPr lang="zh-CN" altLang="en-US" sz="28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pitchFamily="2" charset="2"/>
            </a:endParaRPr>
          </a:p>
          <a:p>
            <a:pPr fontAlgn="auto">
              <a:lnSpc>
                <a:spcPct val="100000"/>
              </a:lnSpc>
              <a:defRPr/>
            </a:pPr>
            <a:endParaRPr lang="zh-CN" altLang="en-US" sz="2800" noProof="1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16" name="组合 15"/>
          <p:cNvGrpSpPr/>
          <p:nvPr>
            <p:custDataLst>
              <p:tags r:id="rId3"/>
            </p:custDataLst>
          </p:nvPr>
        </p:nvGrpSpPr>
        <p:grpSpPr>
          <a:xfrm>
            <a:off x="2351584" y="1123391"/>
            <a:ext cx="9217087" cy="465288"/>
            <a:chOff x="5143" y="5511"/>
            <a:chExt cx="14757" cy="963"/>
          </a:xfrm>
        </p:grpSpPr>
        <p:sp>
          <p:nvSpPr>
            <p:cNvPr id="13" name="Text Box 20"/>
            <p:cNvSpPr txBox="1"/>
            <p:nvPr>
              <p:custDataLst>
                <p:tags r:id="rId4"/>
              </p:custDataLst>
            </p:nvPr>
          </p:nvSpPr>
          <p:spPr>
            <a:xfrm>
              <a:off x="6328" y="5511"/>
              <a:ext cx="13572" cy="928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sz="2800" b="1" dirty="0">
                  <a:solidFill>
                    <a:schemeClr val="tx1"/>
                  </a:solidFill>
                  <a:latin typeface="方正粗黑宋简体" panose="02000000000000000000" charset="-122"/>
                  <a:ea typeface="方正粗黑宋简体" panose="02000000000000000000" charset="-122"/>
                  <a:cs typeface="方正粗黑宋简体" panose="02000000000000000000" charset="-122"/>
                </a:rPr>
                <a:t>阅读下列材料，概括</a:t>
              </a:r>
              <a:r>
                <a:rPr lang="zh-CN" altLang="en-US" sz="2800" b="1" dirty="0" smtClean="0">
                  <a:solidFill>
                    <a:schemeClr val="tx1"/>
                  </a:solidFill>
                  <a:latin typeface="方正粗黑宋简体" panose="02000000000000000000" charset="-122"/>
                  <a:ea typeface="方正粗黑宋简体" panose="02000000000000000000" charset="-122"/>
                  <a:cs typeface="方正粗黑宋简体" panose="02000000000000000000" charset="-122"/>
                </a:rPr>
                <a:t>秦能够灭</a:t>
              </a:r>
              <a:r>
                <a:rPr lang="zh-CN" altLang="en-US" sz="2800" b="1" dirty="0">
                  <a:solidFill>
                    <a:schemeClr val="tx1"/>
                  </a:solidFill>
                  <a:latin typeface="方正粗黑宋简体" panose="02000000000000000000" charset="-122"/>
                  <a:ea typeface="方正粗黑宋简体" panose="02000000000000000000" charset="-122"/>
                  <a:cs typeface="方正粗黑宋简体" panose="02000000000000000000" charset="-122"/>
                </a:rPr>
                <a:t>六</a:t>
              </a:r>
              <a:r>
                <a:rPr lang="zh-CN" altLang="en-US" sz="2800" b="1" dirty="0" smtClean="0">
                  <a:solidFill>
                    <a:schemeClr val="tx1"/>
                  </a:solidFill>
                  <a:latin typeface="方正粗黑宋简体" panose="02000000000000000000" charset="-122"/>
                  <a:ea typeface="方正粗黑宋简体" panose="02000000000000000000" charset="-122"/>
                  <a:cs typeface="方正粗黑宋简体" panose="02000000000000000000" charset="-122"/>
                </a:rPr>
                <a:t>国、实现</a:t>
              </a:r>
              <a:r>
                <a:rPr lang="zh-CN" altLang="en-US" sz="2800" b="1" dirty="0">
                  <a:solidFill>
                    <a:schemeClr val="tx1"/>
                  </a:solidFill>
                  <a:latin typeface="方正粗黑宋简体" panose="02000000000000000000" charset="-122"/>
                  <a:ea typeface="方正粗黑宋简体" panose="02000000000000000000" charset="-122"/>
                  <a:cs typeface="方正粗黑宋简体" panose="02000000000000000000" charset="-122"/>
                </a:rPr>
                <a:t>统一的</a:t>
              </a:r>
              <a:r>
                <a:rPr lang="zh-CN" altLang="en-US" sz="2800" b="1" dirty="0" smtClean="0">
                  <a:solidFill>
                    <a:schemeClr val="tx1"/>
                  </a:solidFill>
                  <a:latin typeface="方正粗黑宋简体" panose="02000000000000000000" charset="-122"/>
                  <a:ea typeface="方正粗黑宋简体" panose="02000000000000000000" charset="-122"/>
                  <a:cs typeface="方正粗黑宋简体" panose="02000000000000000000" charset="-122"/>
                </a:rPr>
                <a:t>原因。</a:t>
              </a:r>
              <a:endParaRPr lang="zh-CN" altLang="en-US" sz="28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endParaRPr>
            </a:p>
          </p:txBody>
        </p:sp>
        <p:sp>
          <p:nvSpPr>
            <p:cNvPr id="19" name="iconfont-11092-5226548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 bwMode="auto">
            <a:xfrm>
              <a:off x="5143" y="5511"/>
              <a:ext cx="963" cy="963"/>
            </a:xfrm>
            <a:custGeom>
              <a:avLst/>
              <a:gdLst>
                <a:gd name="T0" fmla="*/ 9602 w 10668"/>
                <a:gd name="T1" fmla="*/ 5333 h 10666"/>
                <a:gd name="T2" fmla="*/ 7572 w 10668"/>
                <a:gd name="T3" fmla="*/ 1700 h 10666"/>
                <a:gd name="T4" fmla="*/ 3414 w 10668"/>
                <a:gd name="T5" fmla="*/ 1524 h 10666"/>
                <a:gd name="T6" fmla="*/ 1084 w 10668"/>
                <a:gd name="T7" fmla="*/ 4971 h 10666"/>
                <a:gd name="T8" fmla="*/ 2797 w 10668"/>
                <a:gd name="T9" fmla="*/ 8763 h 10666"/>
                <a:gd name="T10" fmla="*/ 2917 w 10668"/>
                <a:gd name="T11" fmla="*/ 9515 h 10666"/>
                <a:gd name="T12" fmla="*/ 2163 w 10668"/>
                <a:gd name="T13" fmla="*/ 9620 h 10666"/>
                <a:gd name="T14" fmla="*/ 2 w 10668"/>
                <a:gd name="T15" fmla="*/ 5333 h 10666"/>
                <a:gd name="T16" fmla="*/ 5335 w 10668"/>
                <a:gd name="T17" fmla="*/ 0 h 10666"/>
                <a:gd name="T18" fmla="*/ 10668 w 10668"/>
                <a:gd name="T19" fmla="*/ 5333 h 10666"/>
                <a:gd name="T20" fmla="*/ 5335 w 10668"/>
                <a:gd name="T21" fmla="*/ 10666 h 10666"/>
                <a:gd name="T22" fmla="*/ 4802 w 10668"/>
                <a:gd name="T23" fmla="*/ 10133 h 10666"/>
                <a:gd name="T24" fmla="*/ 4802 w 10668"/>
                <a:gd name="T25" fmla="*/ 9066 h 10666"/>
                <a:gd name="T26" fmla="*/ 5335 w 10668"/>
                <a:gd name="T27" fmla="*/ 8533 h 10666"/>
                <a:gd name="T28" fmla="*/ 5868 w 10668"/>
                <a:gd name="T29" fmla="*/ 9066 h 10666"/>
                <a:gd name="T30" fmla="*/ 5868 w 10668"/>
                <a:gd name="T31" fmla="*/ 9567 h 10666"/>
                <a:gd name="T32" fmla="*/ 9602 w 10668"/>
                <a:gd name="T33" fmla="*/ 5333 h 10666"/>
                <a:gd name="T34" fmla="*/ 4268 w 10668"/>
                <a:gd name="T35" fmla="*/ 4266 h 10666"/>
                <a:gd name="T36" fmla="*/ 3735 w 10668"/>
                <a:gd name="T37" fmla="*/ 4800 h 10666"/>
                <a:gd name="T38" fmla="*/ 3202 w 10668"/>
                <a:gd name="T39" fmla="*/ 4266 h 10666"/>
                <a:gd name="T40" fmla="*/ 4140 w 10668"/>
                <a:gd name="T41" fmla="*/ 2499 h 10666"/>
                <a:gd name="T42" fmla="*/ 6130 w 10668"/>
                <a:gd name="T43" fmla="*/ 2287 h 10666"/>
                <a:gd name="T44" fmla="*/ 7420 w 10668"/>
                <a:gd name="T45" fmla="*/ 3816 h 10666"/>
                <a:gd name="T46" fmla="*/ 6876 w 10668"/>
                <a:gd name="T47" fmla="*/ 5742 h 10666"/>
                <a:gd name="T48" fmla="*/ 6203 w 10668"/>
                <a:gd name="T49" fmla="*/ 6164 h 10666"/>
                <a:gd name="T50" fmla="*/ 5868 w 10668"/>
                <a:gd name="T51" fmla="*/ 6659 h 10666"/>
                <a:gd name="T52" fmla="*/ 5868 w 10668"/>
                <a:gd name="T53" fmla="*/ 7200 h 10666"/>
                <a:gd name="T54" fmla="*/ 5335 w 10668"/>
                <a:gd name="T55" fmla="*/ 7733 h 10666"/>
                <a:gd name="T56" fmla="*/ 4802 w 10668"/>
                <a:gd name="T57" fmla="*/ 7200 h 10666"/>
                <a:gd name="T58" fmla="*/ 4802 w 10668"/>
                <a:gd name="T59" fmla="*/ 6659 h 10666"/>
                <a:gd name="T60" fmla="*/ 5806 w 10668"/>
                <a:gd name="T61" fmla="*/ 5175 h 10666"/>
                <a:gd name="T62" fmla="*/ 6106 w 10668"/>
                <a:gd name="T63" fmla="*/ 5004 h 10666"/>
                <a:gd name="T64" fmla="*/ 6378 w 10668"/>
                <a:gd name="T65" fmla="*/ 4041 h 10666"/>
                <a:gd name="T66" fmla="*/ 5732 w 10668"/>
                <a:gd name="T67" fmla="*/ 3277 h 10666"/>
                <a:gd name="T68" fmla="*/ 4268 w 10668"/>
                <a:gd name="T69" fmla="*/ 4266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68" h="10666">
                  <a:moveTo>
                    <a:pt x="9602" y="5333"/>
                  </a:moveTo>
                  <a:cubicBezTo>
                    <a:pt x="9602" y="3852"/>
                    <a:pt x="8833" y="2477"/>
                    <a:pt x="7572" y="1700"/>
                  </a:cubicBezTo>
                  <a:cubicBezTo>
                    <a:pt x="6311" y="924"/>
                    <a:pt x="4737" y="857"/>
                    <a:pt x="3414" y="1524"/>
                  </a:cubicBezTo>
                  <a:cubicBezTo>
                    <a:pt x="2092" y="2190"/>
                    <a:pt x="1209" y="3495"/>
                    <a:pt x="1084" y="4971"/>
                  </a:cubicBezTo>
                  <a:cubicBezTo>
                    <a:pt x="958" y="6447"/>
                    <a:pt x="1607" y="7882"/>
                    <a:pt x="2797" y="8763"/>
                  </a:cubicBezTo>
                  <a:cubicBezTo>
                    <a:pt x="3041" y="8936"/>
                    <a:pt x="3094" y="9275"/>
                    <a:pt x="2917" y="9515"/>
                  </a:cubicBezTo>
                  <a:cubicBezTo>
                    <a:pt x="2739" y="9755"/>
                    <a:pt x="2399" y="9803"/>
                    <a:pt x="2163" y="9620"/>
                  </a:cubicBezTo>
                  <a:cubicBezTo>
                    <a:pt x="802" y="8616"/>
                    <a:pt x="0" y="7024"/>
                    <a:pt x="2" y="5333"/>
                  </a:cubicBezTo>
                  <a:cubicBezTo>
                    <a:pt x="2" y="2387"/>
                    <a:pt x="2389" y="0"/>
                    <a:pt x="5335" y="0"/>
                  </a:cubicBezTo>
                  <a:cubicBezTo>
                    <a:pt x="8281" y="0"/>
                    <a:pt x="10668" y="2387"/>
                    <a:pt x="10668" y="5333"/>
                  </a:cubicBezTo>
                  <a:cubicBezTo>
                    <a:pt x="10668" y="8279"/>
                    <a:pt x="8281" y="10666"/>
                    <a:pt x="5335" y="10666"/>
                  </a:cubicBezTo>
                  <a:cubicBezTo>
                    <a:pt x="5040" y="10666"/>
                    <a:pt x="4802" y="10428"/>
                    <a:pt x="4802" y="10133"/>
                  </a:cubicBezTo>
                  <a:lnTo>
                    <a:pt x="4802" y="9066"/>
                  </a:lnTo>
                  <a:cubicBezTo>
                    <a:pt x="4802" y="8772"/>
                    <a:pt x="5040" y="8533"/>
                    <a:pt x="5335" y="8533"/>
                  </a:cubicBezTo>
                  <a:cubicBezTo>
                    <a:pt x="5630" y="8533"/>
                    <a:pt x="5868" y="8772"/>
                    <a:pt x="5868" y="9066"/>
                  </a:cubicBezTo>
                  <a:lnTo>
                    <a:pt x="5868" y="9567"/>
                  </a:lnTo>
                  <a:cubicBezTo>
                    <a:pt x="8002" y="9298"/>
                    <a:pt x="9602" y="7483"/>
                    <a:pt x="9602" y="5333"/>
                  </a:cubicBezTo>
                  <a:close/>
                  <a:moveTo>
                    <a:pt x="4268" y="4266"/>
                  </a:moveTo>
                  <a:cubicBezTo>
                    <a:pt x="4268" y="4561"/>
                    <a:pt x="4030" y="4800"/>
                    <a:pt x="3735" y="4800"/>
                  </a:cubicBezTo>
                  <a:cubicBezTo>
                    <a:pt x="3440" y="4800"/>
                    <a:pt x="3202" y="4561"/>
                    <a:pt x="3202" y="4266"/>
                  </a:cubicBezTo>
                  <a:cubicBezTo>
                    <a:pt x="3202" y="3558"/>
                    <a:pt x="3553" y="2896"/>
                    <a:pt x="4140" y="2499"/>
                  </a:cubicBezTo>
                  <a:cubicBezTo>
                    <a:pt x="4727" y="2103"/>
                    <a:pt x="5472" y="2023"/>
                    <a:pt x="6130" y="2287"/>
                  </a:cubicBezTo>
                  <a:cubicBezTo>
                    <a:pt x="6787" y="2551"/>
                    <a:pt x="7271" y="3124"/>
                    <a:pt x="7420" y="3816"/>
                  </a:cubicBezTo>
                  <a:cubicBezTo>
                    <a:pt x="7570" y="4508"/>
                    <a:pt x="7366" y="5230"/>
                    <a:pt x="6876" y="5742"/>
                  </a:cubicBezTo>
                  <a:cubicBezTo>
                    <a:pt x="6711" y="5914"/>
                    <a:pt x="6487" y="6051"/>
                    <a:pt x="6203" y="6164"/>
                  </a:cubicBezTo>
                  <a:cubicBezTo>
                    <a:pt x="6001" y="6246"/>
                    <a:pt x="5868" y="6441"/>
                    <a:pt x="5868" y="6659"/>
                  </a:cubicBezTo>
                  <a:lnTo>
                    <a:pt x="5868" y="7200"/>
                  </a:lnTo>
                  <a:cubicBezTo>
                    <a:pt x="5868" y="7494"/>
                    <a:pt x="5630" y="7733"/>
                    <a:pt x="5335" y="7733"/>
                  </a:cubicBezTo>
                  <a:cubicBezTo>
                    <a:pt x="5040" y="7733"/>
                    <a:pt x="4802" y="7494"/>
                    <a:pt x="4802" y="7200"/>
                  </a:cubicBezTo>
                  <a:lnTo>
                    <a:pt x="4802" y="6659"/>
                  </a:lnTo>
                  <a:cubicBezTo>
                    <a:pt x="4802" y="6006"/>
                    <a:pt x="5199" y="5418"/>
                    <a:pt x="5806" y="5175"/>
                  </a:cubicBezTo>
                  <a:cubicBezTo>
                    <a:pt x="5960" y="5113"/>
                    <a:pt x="6059" y="5052"/>
                    <a:pt x="6106" y="5004"/>
                  </a:cubicBezTo>
                  <a:cubicBezTo>
                    <a:pt x="6351" y="4748"/>
                    <a:pt x="6452" y="4387"/>
                    <a:pt x="6378" y="4041"/>
                  </a:cubicBezTo>
                  <a:cubicBezTo>
                    <a:pt x="6303" y="3695"/>
                    <a:pt x="6061" y="3409"/>
                    <a:pt x="5732" y="3277"/>
                  </a:cubicBezTo>
                  <a:cubicBezTo>
                    <a:pt x="5032" y="2995"/>
                    <a:pt x="4268" y="3511"/>
                    <a:pt x="4268" y="426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12" name="文本框 10253"/>
          <p:cNvSpPr txBox="1"/>
          <p:nvPr>
            <p:custDataLst>
              <p:tags r:id="rId6"/>
            </p:custDataLst>
          </p:nvPr>
        </p:nvSpPr>
        <p:spPr>
          <a:xfrm>
            <a:off x="473936" y="2420888"/>
            <a:ext cx="11299901" cy="429895"/>
          </a:xfrm>
          <a:prstGeom prst="rect">
            <a:avLst/>
          </a:prstGeom>
          <a:solidFill>
            <a:srgbClr val="C00000"/>
          </a:solidFill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wrap="square">
            <a:no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（</a:t>
            </a:r>
            <a:r>
              <a:rPr kumimoji="0" lang="en-US" altLang="zh-CN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1</a:t>
            </a: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）人民</a:t>
            </a:r>
            <a:r>
              <a:rPr kumimoji="0" lang="zh-CN" altLang="en-US" sz="2500" b="1" kern="1200" cap="none" spc="0" normalizeH="0" baseline="0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希望天下统一。</a:t>
            </a:r>
            <a:endParaRPr kumimoji="0" lang="zh-CN" altLang="en-US" sz="2500" b="1" kern="1200" cap="none" spc="0" normalizeH="0" baseline="0" noProof="1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17" name="文本框 10253"/>
          <p:cNvSpPr txBox="1"/>
          <p:nvPr>
            <p:custDataLst>
              <p:tags r:id="rId7"/>
            </p:custDataLst>
          </p:nvPr>
        </p:nvSpPr>
        <p:spPr>
          <a:xfrm>
            <a:off x="460042" y="5661248"/>
            <a:ext cx="11313795" cy="495935"/>
          </a:xfrm>
          <a:prstGeom prst="rect">
            <a:avLst/>
          </a:prstGeom>
          <a:solidFill>
            <a:srgbClr val="C00000"/>
          </a:solidFill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wrap="square">
            <a:no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25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</a:t>
            </a:r>
            <a:r>
              <a:rPr lang="en-US" altLang="zh-CN" sz="25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</a:t>
            </a:r>
            <a:r>
              <a:rPr lang="zh-CN" altLang="en-US" sz="25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）秦</a:t>
            </a:r>
            <a:r>
              <a:rPr lang="zh-CN" altLang="en-US" sz="25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王嬴政</a:t>
            </a:r>
            <a:r>
              <a:rPr kumimoji="0" lang="zh-CN" altLang="en-US" sz="2500" b="1" kern="1200" cap="none" spc="0" normalizeH="0" baseline="0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重用人才，</a:t>
            </a: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积极筹划统一</a:t>
            </a:r>
            <a:r>
              <a:rPr kumimoji="0" lang="zh-CN" altLang="en-US" sz="2500" b="1" kern="1200" cap="none" spc="0" normalizeH="0" baseline="0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大计。</a:t>
            </a:r>
            <a:endParaRPr kumimoji="0" lang="zh-CN" altLang="en-US" sz="2500" b="1" kern="1200" cap="none" spc="0" normalizeH="0" baseline="0" noProof="1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" name="文本框 10253"/>
          <p:cNvSpPr txBox="1"/>
          <p:nvPr>
            <p:custDataLst>
              <p:tags r:id="rId8"/>
            </p:custDataLst>
          </p:nvPr>
        </p:nvSpPr>
        <p:spPr>
          <a:xfrm>
            <a:off x="467662" y="3445217"/>
            <a:ext cx="11306175" cy="520065"/>
          </a:xfrm>
          <a:prstGeom prst="rect">
            <a:avLst/>
          </a:prstGeom>
          <a:solidFill>
            <a:srgbClr val="C00000"/>
          </a:solidFill>
          <a:ln w="9525">
            <a:noFill/>
          </a:ln>
          <a:effectLst>
            <a:outerShdw dist="107763" dir="2699999" algn="ctr" rotWithShape="0">
              <a:schemeClr val="bg2"/>
            </a:outerShdw>
          </a:effectLst>
        </p:spPr>
        <p:txBody>
          <a:bodyPr wrap="square">
            <a:no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kumimoji="0" lang="en-US" altLang="zh-CN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）秦国</a:t>
            </a:r>
            <a:r>
              <a:rPr kumimoji="0" lang="zh-CN" altLang="en-US" sz="2500" b="1" kern="1200" cap="none" spc="0" normalizeH="0" baseline="0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经过商鞅变法</a:t>
            </a: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sz="2500" b="1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在经济和军事上</a:t>
            </a: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超过</a:t>
            </a:r>
            <a:r>
              <a:rPr kumimoji="0" lang="zh-CN" altLang="en-US" sz="2500" b="1" kern="1200" cap="none" spc="0" normalizeH="0" baseline="0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东方六国，</a:t>
            </a:r>
            <a:r>
              <a:rPr kumimoji="0" lang="zh-CN" altLang="en-US" sz="2500" b="1" kern="1200" cap="none" spc="0" normalizeH="0" baseline="0" noProof="1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具备了统一的实力。</a:t>
            </a:r>
            <a:endParaRPr kumimoji="0" lang="zh-CN" altLang="en-US" sz="2500" b="1" kern="1200" cap="none" spc="0" normalizeH="0" baseline="0" noProof="1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7" grpId="0" bldLvl="0" animBg="1"/>
      <p:bldP spid="1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893674" y="1138828"/>
            <a:ext cx="1440493" cy="583565"/>
          </a:xfrm>
          <a:prstGeom prst="rect">
            <a:avLst/>
          </a:prstGeom>
          <a:solidFill>
            <a:schemeClr val="accent4">
              <a:alpha val="87000"/>
            </a:schemeClr>
          </a:solidFill>
          <a:ln w="28575" cmpd="sng">
            <a:solidFill>
              <a:schemeClr val="accent4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过程</a:t>
            </a:r>
            <a:endParaRPr lang="zh-CN" altLang="en-US" sz="3200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8" name="文本框 3"/>
          <p:cNvSpPr txBox="1"/>
          <p:nvPr>
            <p:custDataLst>
              <p:tags r:id="rId2"/>
            </p:custDataLst>
          </p:nvPr>
        </p:nvSpPr>
        <p:spPr>
          <a:xfrm>
            <a:off x="814155" y="1971997"/>
            <a:ext cx="765810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秦灭六国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时间：</a:t>
            </a:r>
            <a:endParaRPr lang="zh-CN" altLang="en-US" sz="28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秦灭六国</a:t>
            </a:r>
            <a:r>
              <a:rPr lang="zh-CN" altLang="en-US" sz="2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顺序：</a:t>
            </a:r>
            <a:endParaRPr lang="zh-CN" altLang="en-US" sz="28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61219" y="2090645"/>
            <a:ext cx="37026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公元前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230—前221年。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5" name="文本框 44"/>
          <p:cNvSpPr txBox="1"/>
          <p:nvPr>
            <p:custDataLst>
              <p:tags r:id="rId3"/>
            </p:custDataLst>
          </p:nvPr>
        </p:nvSpPr>
        <p:spPr>
          <a:xfrm>
            <a:off x="3761219" y="2711286"/>
            <a:ext cx="4495021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韩、赵、魏、楚、燕、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齐。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矩形 9219"/>
          <p:cNvSpPr/>
          <p:nvPr>
            <p:custDataLst>
              <p:tags r:id="rId4"/>
            </p:custDataLst>
          </p:nvPr>
        </p:nvSpPr>
        <p:spPr>
          <a:xfrm>
            <a:off x="3143250" y="5157336"/>
            <a:ext cx="6042025" cy="58356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FFFF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策略：远交近攻，各个击破</a:t>
            </a:r>
            <a:endParaRPr lang="zh-CN" altLang="en-US" sz="3200" b="1">
              <a:solidFill>
                <a:srgbClr val="FFFF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5807710" y="3933056"/>
            <a:ext cx="720090" cy="72009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41"/>
          <p:cNvSpPr txBox="1"/>
          <p:nvPr>
            <p:custDataLst>
              <p:tags r:id="rId5"/>
            </p:custDataLst>
          </p:nvPr>
        </p:nvSpPr>
        <p:spPr>
          <a:xfrm flipH="1">
            <a:off x="3162649" y="4004265"/>
            <a:ext cx="1967230" cy="56832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+mn-cs"/>
              </a:rPr>
              <a:t>战国七雄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cs"/>
            </a:endParaRPr>
          </a:p>
        </p:txBody>
      </p:sp>
      <p:sp>
        <p:nvSpPr>
          <p:cNvPr id="12" name="文本框 41"/>
          <p:cNvSpPr txBox="1"/>
          <p:nvPr>
            <p:custDataLst>
              <p:tags r:id="rId6"/>
            </p:custDataLst>
          </p:nvPr>
        </p:nvSpPr>
        <p:spPr>
          <a:xfrm flipH="1">
            <a:off x="7104112" y="4008938"/>
            <a:ext cx="1967230" cy="56832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dirty="0" smtClean="0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秦统一全国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cs"/>
            </a:endParaRPr>
          </a:p>
        </p:txBody>
      </p:sp>
      <p:sp>
        <p:nvSpPr>
          <p:cNvPr id="13" name="矩形 12"/>
          <p:cNvSpPr/>
          <p:nvPr>
            <p:custDataLst>
              <p:tags r:id="rId7"/>
            </p:custDataLst>
          </p:nvPr>
        </p:nvSpPr>
        <p:spPr>
          <a:xfrm>
            <a:off x="4737557" y="192262"/>
            <a:ext cx="2520280" cy="56070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秦</a:t>
            </a:r>
            <a:r>
              <a:rPr lang="zh-CN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灭六国</a:t>
            </a:r>
            <a:endParaRPr lang="zh-CN" altLang="en-US" sz="3200" b="1" kern="1500" spc="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14" grpId="2" bldLvl="0" animBg="1"/>
      <p:bldP spid="22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834867" y="1141803"/>
            <a:ext cx="1600835" cy="610235"/>
          </a:xfrm>
          <a:prstGeom prst="rect">
            <a:avLst/>
          </a:prstGeom>
          <a:solidFill>
            <a:schemeClr val="accent4">
              <a:alpha val="87000"/>
            </a:schemeClr>
          </a:solidFill>
          <a:ln w="28575" cmpd="sng">
            <a:solidFill>
              <a:schemeClr val="accent4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3.</a:t>
            </a:r>
            <a:r>
              <a:rPr lang="zh-CN" altLang="en-US" sz="3200" b="1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意义</a:t>
            </a:r>
            <a:endParaRPr lang="zh-CN" altLang="en-US" sz="2400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20" name="组合 19"/>
          <p:cNvGrpSpPr/>
          <p:nvPr>
            <p:custDataLst>
              <p:tags r:id="rId2"/>
            </p:custDataLst>
          </p:nvPr>
        </p:nvGrpSpPr>
        <p:grpSpPr>
          <a:xfrm>
            <a:off x="8962228" y="2492896"/>
            <a:ext cx="2232249" cy="1080121"/>
            <a:chOff x="8567790" y="2701735"/>
            <a:chExt cx="2232249" cy="1080121"/>
          </a:xfrm>
        </p:grpSpPr>
        <p:sp>
          <p:nvSpPr>
            <p:cNvPr id="7" name="矩形 6"/>
            <p:cNvSpPr/>
            <p:nvPr>
              <p:custDataLst>
                <p:tags r:id="rId3"/>
              </p:custDataLst>
            </p:nvPr>
          </p:nvSpPr>
          <p:spPr>
            <a:xfrm>
              <a:off x="8567790" y="2701735"/>
              <a:ext cx="2232249" cy="108012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4"/>
              </p:custDataLst>
            </p:nvPr>
          </p:nvSpPr>
          <p:spPr>
            <a:xfrm>
              <a:off x="8855822" y="2964149"/>
              <a:ext cx="1814292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等线" panose="02010600030101010101" charset="-122"/>
                  <a:ea typeface="等线" panose="02010600030101010101" charset="-122"/>
                  <a:sym typeface="字魂江舟行客" panose="00000500000000000000" charset="-122"/>
                </a:rPr>
                <a:t>秦统一全国</a:t>
              </a:r>
              <a:endPara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  <a:sym typeface="字魂江舟行客" panose="00000500000000000000" charset="-122"/>
              </a:endParaRPr>
            </a:p>
          </p:txBody>
        </p:sp>
      </p:grpSp>
      <p:grpSp>
        <p:nvGrpSpPr>
          <p:cNvPr id="11" name="组合 10"/>
          <p:cNvGrpSpPr/>
          <p:nvPr>
            <p:custDataLst>
              <p:tags r:id="rId5"/>
            </p:custDataLst>
          </p:nvPr>
        </p:nvGrpSpPr>
        <p:grpSpPr>
          <a:xfrm>
            <a:off x="1262698" y="2492896"/>
            <a:ext cx="2346008" cy="1080120"/>
            <a:chOff x="1118371" y="2599719"/>
            <a:chExt cx="2450170" cy="1080120"/>
          </a:xfrm>
        </p:grpSpPr>
        <p:sp>
          <p:nvSpPr>
            <p:cNvPr id="12" name="矩形 11"/>
            <p:cNvSpPr/>
            <p:nvPr>
              <p:custDataLst>
                <p:tags r:id="rId6"/>
              </p:custDataLst>
            </p:nvPr>
          </p:nvSpPr>
          <p:spPr>
            <a:xfrm>
              <a:off x="1118371" y="2599719"/>
              <a:ext cx="2450170" cy="108012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591334" y="2930086"/>
              <a:ext cx="16268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等线" panose="02010600030101010101" charset="-122"/>
                  <a:ea typeface="等线" panose="02010600030101010101" charset="-122"/>
                  <a:sym typeface="字魂江舟行客" panose="00000500000000000000" charset="-122"/>
                </a:rPr>
                <a:t>春秋争霸</a:t>
              </a:r>
              <a:endPara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  <a:sym typeface="字魂江舟行客" panose="00000500000000000000" charset="-122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8"/>
            </p:custDataLst>
          </p:nvPr>
        </p:nvGrpSpPr>
        <p:grpSpPr>
          <a:xfrm>
            <a:off x="4799856" y="2492896"/>
            <a:ext cx="2520280" cy="1080121"/>
            <a:chOff x="5023425" y="2646491"/>
            <a:chExt cx="2520280" cy="1080121"/>
          </a:xfrm>
        </p:grpSpPr>
        <p:sp>
          <p:nvSpPr>
            <p:cNvPr id="24" name="矩形 23"/>
            <p:cNvSpPr/>
            <p:nvPr>
              <p:custDataLst>
                <p:tags r:id="rId9"/>
              </p:custDataLst>
            </p:nvPr>
          </p:nvSpPr>
          <p:spPr>
            <a:xfrm>
              <a:off x="5023425" y="2646491"/>
              <a:ext cx="2520280" cy="108012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文本框 25"/>
            <p:cNvSpPr txBox="1"/>
            <p:nvPr>
              <p:custDataLst>
                <p:tags r:id="rId10"/>
              </p:custDataLst>
            </p:nvPr>
          </p:nvSpPr>
          <p:spPr>
            <a:xfrm>
              <a:off x="5599488" y="2953035"/>
              <a:ext cx="14906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等线" panose="02010600030101010101" charset="-122"/>
                  <a:ea typeface="等线" panose="02010600030101010101" charset="-122"/>
                  <a:sym typeface="字魂江舟行客" panose="00000500000000000000" charset="-122"/>
                </a:rPr>
                <a:t>战国兼并</a:t>
              </a:r>
              <a:endPara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  <a:sym typeface="字魂江舟行客" panose="00000500000000000000" charset="-122"/>
              </a:endParaRPr>
            </a:p>
          </p:txBody>
        </p:sp>
      </p:grpSp>
      <p:sp>
        <p:nvSpPr>
          <p:cNvPr id="27" name="右箭头 26"/>
          <p:cNvSpPr/>
          <p:nvPr>
            <p:custDataLst>
              <p:tags r:id="rId11"/>
            </p:custDataLst>
          </p:nvPr>
        </p:nvSpPr>
        <p:spPr>
          <a:xfrm>
            <a:off x="3607637" y="2754144"/>
            <a:ext cx="732790" cy="552261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右箭头 27"/>
          <p:cNvSpPr/>
          <p:nvPr>
            <p:custDataLst>
              <p:tags r:id="rId12"/>
            </p:custDataLst>
          </p:nvPr>
        </p:nvSpPr>
        <p:spPr>
          <a:xfrm>
            <a:off x="7754460" y="2754143"/>
            <a:ext cx="732790" cy="552261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>
            <p:custDataLst>
              <p:tags r:id="rId13"/>
            </p:custDataLst>
          </p:nvPr>
        </p:nvGrpSpPr>
        <p:grpSpPr>
          <a:xfrm>
            <a:off x="787571" y="4005064"/>
            <a:ext cx="10804525" cy="2496821"/>
            <a:chOff x="512089" y="4602303"/>
            <a:chExt cx="10560049" cy="2496968"/>
          </a:xfrm>
        </p:grpSpPr>
        <p:grpSp>
          <p:nvGrpSpPr>
            <p:cNvPr id="30" name="组合 29"/>
            <p:cNvGrpSpPr/>
            <p:nvPr>
              <p:custDataLst>
                <p:tags r:id="rId14"/>
              </p:custDataLst>
            </p:nvPr>
          </p:nvGrpSpPr>
          <p:grpSpPr>
            <a:xfrm>
              <a:off x="512089" y="4713452"/>
              <a:ext cx="10560049" cy="2121510"/>
              <a:chOff x="4425" y="3531"/>
              <a:chExt cx="9736" cy="3456"/>
            </a:xfrm>
          </p:grpSpPr>
          <p:grpSp>
            <p:nvGrpSpPr>
              <p:cNvPr id="32" name="组合 31"/>
              <p:cNvGrpSpPr/>
              <p:nvPr>
                <p:custDataLst>
                  <p:tags r:id="rId15"/>
                </p:custDataLst>
              </p:nvPr>
            </p:nvGrpSpPr>
            <p:grpSpPr>
              <a:xfrm rot="16200000">
                <a:off x="7565" y="391"/>
                <a:ext cx="3456" cy="9736"/>
                <a:chOff x="8676204" y="1348674"/>
                <a:chExt cx="593371" cy="2969808"/>
              </a:xfrm>
            </p:grpSpPr>
            <p:sp>
              <p:nvSpPr>
                <p:cNvPr id="33" name="任意多边形 33"/>
                <p:cNvSpPr/>
                <p:nvPr>
                  <p:custDataLst>
                    <p:tags r:id="rId16"/>
                  </p:custDataLst>
                </p:nvPr>
              </p:nvSpPr>
              <p:spPr>
                <a:xfrm rot="10800000">
                  <a:off x="8676204" y="1348674"/>
                  <a:ext cx="593371" cy="1484495"/>
                </a:xfrm>
                <a:custGeom>
                  <a:avLst/>
                  <a:gdLst>
                    <a:gd name="connsiteX0" fmla="*/ 0 w 834945"/>
                    <a:gd name="connsiteY0" fmla="*/ 0 h 2744554"/>
                    <a:gd name="connsiteX1" fmla="*/ 834945 w 834945"/>
                    <a:gd name="connsiteY1" fmla="*/ 0 h 2744554"/>
                    <a:gd name="connsiteX2" fmla="*/ 834945 w 834945"/>
                    <a:gd name="connsiteY2" fmla="*/ 2199607 h 2744554"/>
                    <a:gd name="connsiteX3" fmla="*/ 834944 w 834945"/>
                    <a:gd name="connsiteY3" fmla="*/ 2199607 h 2744554"/>
                    <a:gd name="connsiteX4" fmla="*/ 834944 w 834945"/>
                    <a:gd name="connsiteY4" fmla="*/ 2470390 h 2744554"/>
                    <a:gd name="connsiteX5" fmla="*/ 823358 w 834945"/>
                    <a:gd name="connsiteY5" fmla="*/ 2486401 h 2744554"/>
                    <a:gd name="connsiteX6" fmla="*/ 781123 w 834945"/>
                    <a:gd name="connsiteY6" fmla="*/ 2536714 h 2744554"/>
                    <a:gd name="connsiteX7" fmla="*/ 710968 w 834945"/>
                    <a:gd name="connsiteY7" fmla="*/ 2548682 h 2744554"/>
                    <a:gd name="connsiteX8" fmla="*/ 643862 w 834945"/>
                    <a:gd name="connsiteY8" fmla="*/ 2656396 h 2744554"/>
                    <a:gd name="connsiteX9" fmla="*/ 527953 w 834945"/>
                    <a:gd name="connsiteY9" fmla="*/ 2668364 h 2744554"/>
                    <a:gd name="connsiteX10" fmla="*/ 425008 w 834945"/>
                    <a:gd name="connsiteY10" fmla="*/ 2733441 h 2744554"/>
                    <a:gd name="connsiteX11" fmla="*/ 417472 w 834945"/>
                    <a:gd name="connsiteY11" fmla="*/ 2744554 h 2744554"/>
                    <a:gd name="connsiteX12" fmla="*/ 409936 w 834945"/>
                    <a:gd name="connsiteY12" fmla="*/ 2733441 h 2744554"/>
                    <a:gd name="connsiteX13" fmla="*/ 306991 w 834945"/>
                    <a:gd name="connsiteY13" fmla="*/ 2668364 h 2744554"/>
                    <a:gd name="connsiteX14" fmla="*/ 191082 w 834945"/>
                    <a:gd name="connsiteY14" fmla="*/ 2656396 h 2744554"/>
                    <a:gd name="connsiteX15" fmla="*/ 123977 w 834945"/>
                    <a:gd name="connsiteY15" fmla="*/ 2548682 h 2744554"/>
                    <a:gd name="connsiteX16" fmla="*/ 53821 w 834945"/>
                    <a:gd name="connsiteY16" fmla="*/ 2536714 h 2744554"/>
                    <a:gd name="connsiteX17" fmla="*/ 11586 w 834945"/>
                    <a:gd name="connsiteY17" fmla="*/ 2486401 h 2744554"/>
                    <a:gd name="connsiteX18" fmla="*/ 0 w 834945"/>
                    <a:gd name="connsiteY18" fmla="*/ 2470390 h 2744554"/>
                    <a:gd name="connsiteX19" fmla="*/ 0 w 834945"/>
                    <a:gd name="connsiteY19" fmla="*/ 2199607 h 2744554"/>
                    <a:gd name="connsiteX20" fmla="*/ 0 w 834945"/>
                    <a:gd name="connsiteY20" fmla="*/ 2153669 h 274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34945" h="2744554">
                      <a:moveTo>
                        <a:pt x="0" y="0"/>
                      </a:moveTo>
                      <a:lnTo>
                        <a:pt x="834945" y="0"/>
                      </a:lnTo>
                      <a:lnTo>
                        <a:pt x="834945" y="2199607"/>
                      </a:lnTo>
                      <a:lnTo>
                        <a:pt x="834944" y="2199607"/>
                      </a:lnTo>
                      <a:lnTo>
                        <a:pt x="834944" y="2470390"/>
                      </a:lnTo>
                      <a:lnTo>
                        <a:pt x="823358" y="2486401"/>
                      </a:lnTo>
                      <a:cubicBezTo>
                        <a:pt x="811393" y="2504278"/>
                        <a:pt x="800485" y="2522707"/>
                        <a:pt x="781123" y="2536714"/>
                      </a:cubicBezTo>
                      <a:cubicBezTo>
                        <a:pt x="759241" y="2552496"/>
                        <a:pt x="734353" y="2544692"/>
                        <a:pt x="710968" y="2548682"/>
                      </a:cubicBezTo>
                      <a:cubicBezTo>
                        <a:pt x="688599" y="2584587"/>
                        <a:pt x="688773" y="2622457"/>
                        <a:pt x="643862" y="2656396"/>
                      </a:cubicBezTo>
                      <a:cubicBezTo>
                        <a:pt x="603724" y="2676110"/>
                        <a:pt x="566590" y="2664375"/>
                        <a:pt x="527953" y="2668364"/>
                      </a:cubicBezTo>
                      <a:cubicBezTo>
                        <a:pt x="492855" y="2673673"/>
                        <a:pt x="449468" y="2701957"/>
                        <a:pt x="425008" y="2733441"/>
                      </a:cubicBezTo>
                      <a:lnTo>
                        <a:pt x="417472" y="2744554"/>
                      </a:lnTo>
                      <a:lnTo>
                        <a:pt x="409936" y="2733441"/>
                      </a:lnTo>
                      <a:cubicBezTo>
                        <a:pt x="385477" y="2701957"/>
                        <a:pt x="342089" y="2673673"/>
                        <a:pt x="306991" y="2668364"/>
                      </a:cubicBezTo>
                      <a:cubicBezTo>
                        <a:pt x="268355" y="2664375"/>
                        <a:pt x="231221" y="2676110"/>
                        <a:pt x="191082" y="2656396"/>
                      </a:cubicBezTo>
                      <a:cubicBezTo>
                        <a:pt x="146172" y="2622457"/>
                        <a:pt x="146345" y="2584587"/>
                        <a:pt x="123977" y="2548682"/>
                      </a:cubicBezTo>
                      <a:cubicBezTo>
                        <a:pt x="100592" y="2544692"/>
                        <a:pt x="75703" y="2552496"/>
                        <a:pt x="53821" y="2536714"/>
                      </a:cubicBezTo>
                      <a:cubicBezTo>
                        <a:pt x="34460" y="2522707"/>
                        <a:pt x="23551" y="2504278"/>
                        <a:pt x="11586" y="2486401"/>
                      </a:cubicBezTo>
                      <a:lnTo>
                        <a:pt x="0" y="2470390"/>
                      </a:lnTo>
                      <a:lnTo>
                        <a:pt x="0" y="2199607"/>
                      </a:lnTo>
                      <a:lnTo>
                        <a:pt x="0" y="2153669"/>
                      </a:lnTo>
                      <a:close/>
                    </a:path>
                  </a:pathLst>
                </a:custGeom>
                <a:noFill/>
                <a:ln w="222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1100">
                    <a:solidFill>
                      <a:schemeClr val="bg1"/>
                    </a:solidFill>
                    <a:latin typeface="浙江民間書刻體" panose="02020600000000000000" pitchFamily="18" charset="-120"/>
                    <a:ea typeface="浙江民間書刻體" panose="02020600000000000000" pitchFamily="18" charset="-120"/>
                  </a:endParaRPr>
                </a:p>
              </p:txBody>
            </p:sp>
            <p:sp>
              <p:nvSpPr>
                <p:cNvPr id="34" name="任意多边形 33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8676204" y="2833169"/>
                  <a:ext cx="593371" cy="1485313"/>
                </a:xfrm>
                <a:custGeom>
                  <a:avLst/>
                  <a:gdLst>
                    <a:gd name="connsiteX0" fmla="*/ 0 w 834945"/>
                    <a:gd name="connsiteY0" fmla="*/ 0 h 2744554"/>
                    <a:gd name="connsiteX1" fmla="*/ 834945 w 834945"/>
                    <a:gd name="connsiteY1" fmla="*/ 0 h 2744554"/>
                    <a:gd name="connsiteX2" fmla="*/ 834945 w 834945"/>
                    <a:gd name="connsiteY2" fmla="*/ 2199607 h 2744554"/>
                    <a:gd name="connsiteX3" fmla="*/ 834944 w 834945"/>
                    <a:gd name="connsiteY3" fmla="*/ 2199607 h 2744554"/>
                    <a:gd name="connsiteX4" fmla="*/ 834944 w 834945"/>
                    <a:gd name="connsiteY4" fmla="*/ 2470390 h 2744554"/>
                    <a:gd name="connsiteX5" fmla="*/ 823358 w 834945"/>
                    <a:gd name="connsiteY5" fmla="*/ 2486401 h 2744554"/>
                    <a:gd name="connsiteX6" fmla="*/ 781123 w 834945"/>
                    <a:gd name="connsiteY6" fmla="*/ 2536714 h 2744554"/>
                    <a:gd name="connsiteX7" fmla="*/ 710968 w 834945"/>
                    <a:gd name="connsiteY7" fmla="*/ 2548682 h 2744554"/>
                    <a:gd name="connsiteX8" fmla="*/ 643862 w 834945"/>
                    <a:gd name="connsiteY8" fmla="*/ 2656396 h 2744554"/>
                    <a:gd name="connsiteX9" fmla="*/ 527953 w 834945"/>
                    <a:gd name="connsiteY9" fmla="*/ 2668364 h 2744554"/>
                    <a:gd name="connsiteX10" fmla="*/ 425008 w 834945"/>
                    <a:gd name="connsiteY10" fmla="*/ 2733441 h 2744554"/>
                    <a:gd name="connsiteX11" fmla="*/ 417472 w 834945"/>
                    <a:gd name="connsiteY11" fmla="*/ 2744554 h 2744554"/>
                    <a:gd name="connsiteX12" fmla="*/ 409936 w 834945"/>
                    <a:gd name="connsiteY12" fmla="*/ 2733441 h 2744554"/>
                    <a:gd name="connsiteX13" fmla="*/ 306991 w 834945"/>
                    <a:gd name="connsiteY13" fmla="*/ 2668364 h 2744554"/>
                    <a:gd name="connsiteX14" fmla="*/ 191082 w 834945"/>
                    <a:gd name="connsiteY14" fmla="*/ 2656396 h 2744554"/>
                    <a:gd name="connsiteX15" fmla="*/ 123977 w 834945"/>
                    <a:gd name="connsiteY15" fmla="*/ 2548682 h 2744554"/>
                    <a:gd name="connsiteX16" fmla="*/ 53821 w 834945"/>
                    <a:gd name="connsiteY16" fmla="*/ 2536714 h 2744554"/>
                    <a:gd name="connsiteX17" fmla="*/ 11586 w 834945"/>
                    <a:gd name="connsiteY17" fmla="*/ 2486401 h 2744554"/>
                    <a:gd name="connsiteX18" fmla="*/ 0 w 834945"/>
                    <a:gd name="connsiteY18" fmla="*/ 2470390 h 2744554"/>
                    <a:gd name="connsiteX19" fmla="*/ 0 w 834945"/>
                    <a:gd name="connsiteY19" fmla="*/ 2199607 h 2744554"/>
                    <a:gd name="connsiteX20" fmla="*/ 0 w 834945"/>
                    <a:gd name="connsiteY20" fmla="*/ 2153669 h 274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34945" h="2744554">
                      <a:moveTo>
                        <a:pt x="0" y="0"/>
                      </a:moveTo>
                      <a:lnTo>
                        <a:pt x="834945" y="0"/>
                      </a:lnTo>
                      <a:lnTo>
                        <a:pt x="834945" y="2199607"/>
                      </a:lnTo>
                      <a:lnTo>
                        <a:pt x="834944" y="2199607"/>
                      </a:lnTo>
                      <a:lnTo>
                        <a:pt x="834944" y="2470390"/>
                      </a:lnTo>
                      <a:lnTo>
                        <a:pt x="823358" y="2486401"/>
                      </a:lnTo>
                      <a:cubicBezTo>
                        <a:pt x="811393" y="2504278"/>
                        <a:pt x="800485" y="2522707"/>
                        <a:pt x="781123" y="2536714"/>
                      </a:cubicBezTo>
                      <a:cubicBezTo>
                        <a:pt x="759241" y="2552496"/>
                        <a:pt x="734353" y="2544692"/>
                        <a:pt x="710968" y="2548682"/>
                      </a:cubicBezTo>
                      <a:cubicBezTo>
                        <a:pt x="688599" y="2584587"/>
                        <a:pt x="688773" y="2622457"/>
                        <a:pt x="643862" y="2656396"/>
                      </a:cubicBezTo>
                      <a:cubicBezTo>
                        <a:pt x="603724" y="2676110"/>
                        <a:pt x="566590" y="2664375"/>
                        <a:pt x="527953" y="2668364"/>
                      </a:cubicBezTo>
                      <a:cubicBezTo>
                        <a:pt x="492855" y="2673673"/>
                        <a:pt x="449468" y="2701957"/>
                        <a:pt x="425008" y="2733441"/>
                      </a:cubicBezTo>
                      <a:lnTo>
                        <a:pt x="417472" y="2744554"/>
                      </a:lnTo>
                      <a:lnTo>
                        <a:pt x="409936" y="2733441"/>
                      </a:lnTo>
                      <a:cubicBezTo>
                        <a:pt x="385477" y="2701957"/>
                        <a:pt x="342089" y="2673673"/>
                        <a:pt x="306991" y="2668364"/>
                      </a:cubicBezTo>
                      <a:cubicBezTo>
                        <a:pt x="268355" y="2664375"/>
                        <a:pt x="231221" y="2676110"/>
                        <a:pt x="191082" y="2656396"/>
                      </a:cubicBezTo>
                      <a:cubicBezTo>
                        <a:pt x="146172" y="2622457"/>
                        <a:pt x="146345" y="2584587"/>
                        <a:pt x="123977" y="2548682"/>
                      </a:cubicBezTo>
                      <a:cubicBezTo>
                        <a:pt x="100592" y="2544692"/>
                        <a:pt x="75703" y="2552496"/>
                        <a:pt x="53821" y="2536714"/>
                      </a:cubicBezTo>
                      <a:cubicBezTo>
                        <a:pt x="34460" y="2522707"/>
                        <a:pt x="23551" y="2504278"/>
                        <a:pt x="11586" y="2486401"/>
                      </a:cubicBezTo>
                      <a:lnTo>
                        <a:pt x="0" y="2470390"/>
                      </a:lnTo>
                      <a:lnTo>
                        <a:pt x="0" y="2199607"/>
                      </a:lnTo>
                      <a:lnTo>
                        <a:pt x="0" y="2153669"/>
                      </a:lnTo>
                      <a:close/>
                    </a:path>
                  </a:pathLst>
                </a:custGeom>
                <a:noFill/>
                <a:ln w="222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1100">
                    <a:solidFill>
                      <a:schemeClr val="bg1"/>
                    </a:solidFill>
                    <a:latin typeface="浙江民間書刻體" panose="02020600000000000000" pitchFamily="18" charset="-120"/>
                    <a:ea typeface="浙江民間書刻體" panose="02020600000000000000" pitchFamily="18" charset="-120"/>
                  </a:endParaRPr>
                </a:p>
              </p:txBody>
            </p:sp>
          </p:grpSp>
          <p:grpSp>
            <p:nvGrpSpPr>
              <p:cNvPr id="35" name="组合 34"/>
              <p:cNvGrpSpPr/>
              <p:nvPr>
                <p:custDataLst>
                  <p:tags r:id="rId18"/>
                </p:custDataLst>
              </p:nvPr>
            </p:nvGrpSpPr>
            <p:grpSpPr>
              <a:xfrm rot="16200000">
                <a:off x="7751" y="649"/>
                <a:ext cx="2983" cy="9221"/>
                <a:chOff x="7955841" y="1403748"/>
                <a:chExt cx="496683" cy="2869134"/>
              </a:xfrm>
            </p:grpSpPr>
            <p:sp>
              <p:nvSpPr>
                <p:cNvPr id="36" name="任意多边形 34"/>
                <p:cNvSpPr/>
                <p:nvPr>
                  <p:custDataLst>
                    <p:tags r:id="rId19"/>
                  </p:custDataLst>
                </p:nvPr>
              </p:nvSpPr>
              <p:spPr>
                <a:xfrm rot="10800000">
                  <a:off x="7955841" y="1403748"/>
                  <a:ext cx="496455" cy="1443232"/>
                </a:xfrm>
                <a:custGeom>
                  <a:avLst/>
                  <a:gdLst>
                    <a:gd name="connsiteX0" fmla="*/ 0 w 834945"/>
                    <a:gd name="connsiteY0" fmla="*/ 0 h 2744554"/>
                    <a:gd name="connsiteX1" fmla="*/ 834945 w 834945"/>
                    <a:gd name="connsiteY1" fmla="*/ 0 h 2744554"/>
                    <a:gd name="connsiteX2" fmla="*/ 834945 w 834945"/>
                    <a:gd name="connsiteY2" fmla="*/ 2199607 h 2744554"/>
                    <a:gd name="connsiteX3" fmla="*/ 834944 w 834945"/>
                    <a:gd name="connsiteY3" fmla="*/ 2199607 h 2744554"/>
                    <a:gd name="connsiteX4" fmla="*/ 834944 w 834945"/>
                    <a:gd name="connsiteY4" fmla="*/ 2470390 h 2744554"/>
                    <a:gd name="connsiteX5" fmla="*/ 823358 w 834945"/>
                    <a:gd name="connsiteY5" fmla="*/ 2486401 h 2744554"/>
                    <a:gd name="connsiteX6" fmla="*/ 781123 w 834945"/>
                    <a:gd name="connsiteY6" fmla="*/ 2536714 h 2744554"/>
                    <a:gd name="connsiteX7" fmla="*/ 710968 w 834945"/>
                    <a:gd name="connsiteY7" fmla="*/ 2548682 h 2744554"/>
                    <a:gd name="connsiteX8" fmla="*/ 643862 w 834945"/>
                    <a:gd name="connsiteY8" fmla="*/ 2656396 h 2744554"/>
                    <a:gd name="connsiteX9" fmla="*/ 527953 w 834945"/>
                    <a:gd name="connsiteY9" fmla="*/ 2668364 h 2744554"/>
                    <a:gd name="connsiteX10" fmla="*/ 425008 w 834945"/>
                    <a:gd name="connsiteY10" fmla="*/ 2733441 h 2744554"/>
                    <a:gd name="connsiteX11" fmla="*/ 417472 w 834945"/>
                    <a:gd name="connsiteY11" fmla="*/ 2744554 h 2744554"/>
                    <a:gd name="connsiteX12" fmla="*/ 409936 w 834945"/>
                    <a:gd name="connsiteY12" fmla="*/ 2733441 h 2744554"/>
                    <a:gd name="connsiteX13" fmla="*/ 306991 w 834945"/>
                    <a:gd name="connsiteY13" fmla="*/ 2668364 h 2744554"/>
                    <a:gd name="connsiteX14" fmla="*/ 191082 w 834945"/>
                    <a:gd name="connsiteY14" fmla="*/ 2656396 h 2744554"/>
                    <a:gd name="connsiteX15" fmla="*/ 123977 w 834945"/>
                    <a:gd name="connsiteY15" fmla="*/ 2548682 h 2744554"/>
                    <a:gd name="connsiteX16" fmla="*/ 53821 w 834945"/>
                    <a:gd name="connsiteY16" fmla="*/ 2536714 h 2744554"/>
                    <a:gd name="connsiteX17" fmla="*/ 11586 w 834945"/>
                    <a:gd name="connsiteY17" fmla="*/ 2486401 h 2744554"/>
                    <a:gd name="connsiteX18" fmla="*/ 0 w 834945"/>
                    <a:gd name="connsiteY18" fmla="*/ 2470390 h 2744554"/>
                    <a:gd name="connsiteX19" fmla="*/ 0 w 834945"/>
                    <a:gd name="connsiteY19" fmla="*/ 2199607 h 2744554"/>
                    <a:gd name="connsiteX20" fmla="*/ 0 w 834945"/>
                    <a:gd name="connsiteY20" fmla="*/ 2153669 h 274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34945" h="2744554">
                      <a:moveTo>
                        <a:pt x="0" y="0"/>
                      </a:moveTo>
                      <a:lnTo>
                        <a:pt x="834945" y="0"/>
                      </a:lnTo>
                      <a:lnTo>
                        <a:pt x="834945" y="2199607"/>
                      </a:lnTo>
                      <a:lnTo>
                        <a:pt x="834944" y="2199607"/>
                      </a:lnTo>
                      <a:lnTo>
                        <a:pt x="834944" y="2470390"/>
                      </a:lnTo>
                      <a:lnTo>
                        <a:pt x="823358" y="2486401"/>
                      </a:lnTo>
                      <a:cubicBezTo>
                        <a:pt x="811393" y="2504278"/>
                        <a:pt x="800485" y="2522707"/>
                        <a:pt x="781123" y="2536714"/>
                      </a:cubicBezTo>
                      <a:cubicBezTo>
                        <a:pt x="759241" y="2552496"/>
                        <a:pt x="734353" y="2544692"/>
                        <a:pt x="710968" y="2548682"/>
                      </a:cubicBezTo>
                      <a:cubicBezTo>
                        <a:pt x="688599" y="2584587"/>
                        <a:pt x="688773" y="2622457"/>
                        <a:pt x="643862" y="2656396"/>
                      </a:cubicBezTo>
                      <a:cubicBezTo>
                        <a:pt x="603724" y="2676110"/>
                        <a:pt x="566590" y="2664375"/>
                        <a:pt x="527953" y="2668364"/>
                      </a:cubicBezTo>
                      <a:cubicBezTo>
                        <a:pt x="492855" y="2673673"/>
                        <a:pt x="449468" y="2701957"/>
                        <a:pt x="425008" y="2733441"/>
                      </a:cubicBezTo>
                      <a:lnTo>
                        <a:pt x="417472" y="2744554"/>
                      </a:lnTo>
                      <a:lnTo>
                        <a:pt x="409936" y="2733441"/>
                      </a:lnTo>
                      <a:cubicBezTo>
                        <a:pt x="385477" y="2701957"/>
                        <a:pt x="342089" y="2673673"/>
                        <a:pt x="306991" y="2668364"/>
                      </a:cubicBezTo>
                      <a:cubicBezTo>
                        <a:pt x="268355" y="2664375"/>
                        <a:pt x="231221" y="2676110"/>
                        <a:pt x="191082" y="2656396"/>
                      </a:cubicBezTo>
                      <a:cubicBezTo>
                        <a:pt x="146172" y="2622457"/>
                        <a:pt x="146345" y="2584587"/>
                        <a:pt x="123977" y="2548682"/>
                      </a:cubicBezTo>
                      <a:cubicBezTo>
                        <a:pt x="100592" y="2544692"/>
                        <a:pt x="75703" y="2552496"/>
                        <a:pt x="53821" y="2536714"/>
                      </a:cubicBezTo>
                      <a:cubicBezTo>
                        <a:pt x="34460" y="2522707"/>
                        <a:pt x="23551" y="2504278"/>
                        <a:pt x="11586" y="2486401"/>
                      </a:cubicBezTo>
                      <a:lnTo>
                        <a:pt x="0" y="2470390"/>
                      </a:lnTo>
                      <a:lnTo>
                        <a:pt x="0" y="2199607"/>
                      </a:lnTo>
                      <a:lnTo>
                        <a:pt x="0" y="215366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58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1100">
                    <a:solidFill>
                      <a:schemeClr val="bg1"/>
                    </a:solidFill>
                    <a:latin typeface="浙江民間書刻體" panose="02020600000000000000" pitchFamily="18" charset="-120"/>
                    <a:ea typeface="浙江民間書刻體" panose="02020600000000000000" pitchFamily="18" charset="-120"/>
                  </a:endParaRPr>
                </a:p>
              </p:txBody>
            </p:sp>
            <p:sp>
              <p:nvSpPr>
                <p:cNvPr id="37" name="任意多边形 34"/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7955841" y="2829549"/>
                  <a:ext cx="496683" cy="1443333"/>
                </a:xfrm>
                <a:custGeom>
                  <a:avLst/>
                  <a:gdLst>
                    <a:gd name="connsiteX0" fmla="*/ 0 w 834945"/>
                    <a:gd name="connsiteY0" fmla="*/ 0 h 2744554"/>
                    <a:gd name="connsiteX1" fmla="*/ 834945 w 834945"/>
                    <a:gd name="connsiteY1" fmla="*/ 0 h 2744554"/>
                    <a:gd name="connsiteX2" fmla="*/ 834945 w 834945"/>
                    <a:gd name="connsiteY2" fmla="*/ 2199607 h 2744554"/>
                    <a:gd name="connsiteX3" fmla="*/ 834944 w 834945"/>
                    <a:gd name="connsiteY3" fmla="*/ 2199607 h 2744554"/>
                    <a:gd name="connsiteX4" fmla="*/ 834944 w 834945"/>
                    <a:gd name="connsiteY4" fmla="*/ 2470390 h 2744554"/>
                    <a:gd name="connsiteX5" fmla="*/ 823358 w 834945"/>
                    <a:gd name="connsiteY5" fmla="*/ 2486401 h 2744554"/>
                    <a:gd name="connsiteX6" fmla="*/ 781123 w 834945"/>
                    <a:gd name="connsiteY6" fmla="*/ 2536714 h 2744554"/>
                    <a:gd name="connsiteX7" fmla="*/ 710968 w 834945"/>
                    <a:gd name="connsiteY7" fmla="*/ 2548682 h 2744554"/>
                    <a:gd name="connsiteX8" fmla="*/ 643862 w 834945"/>
                    <a:gd name="connsiteY8" fmla="*/ 2656396 h 2744554"/>
                    <a:gd name="connsiteX9" fmla="*/ 527953 w 834945"/>
                    <a:gd name="connsiteY9" fmla="*/ 2668364 h 2744554"/>
                    <a:gd name="connsiteX10" fmla="*/ 425008 w 834945"/>
                    <a:gd name="connsiteY10" fmla="*/ 2733441 h 2744554"/>
                    <a:gd name="connsiteX11" fmla="*/ 417472 w 834945"/>
                    <a:gd name="connsiteY11" fmla="*/ 2744554 h 2744554"/>
                    <a:gd name="connsiteX12" fmla="*/ 409936 w 834945"/>
                    <a:gd name="connsiteY12" fmla="*/ 2733441 h 2744554"/>
                    <a:gd name="connsiteX13" fmla="*/ 306991 w 834945"/>
                    <a:gd name="connsiteY13" fmla="*/ 2668364 h 2744554"/>
                    <a:gd name="connsiteX14" fmla="*/ 191082 w 834945"/>
                    <a:gd name="connsiteY14" fmla="*/ 2656396 h 2744554"/>
                    <a:gd name="connsiteX15" fmla="*/ 123977 w 834945"/>
                    <a:gd name="connsiteY15" fmla="*/ 2548682 h 2744554"/>
                    <a:gd name="connsiteX16" fmla="*/ 53821 w 834945"/>
                    <a:gd name="connsiteY16" fmla="*/ 2536714 h 2744554"/>
                    <a:gd name="connsiteX17" fmla="*/ 11586 w 834945"/>
                    <a:gd name="connsiteY17" fmla="*/ 2486401 h 2744554"/>
                    <a:gd name="connsiteX18" fmla="*/ 0 w 834945"/>
                    <a:gd name="connsiteY18" fmla="*/ 2470390 h 2744554"/>
                    <a:gd name="connsiteX19" fmla="*/ 0 w 834945"/>
                    <a:gd name="connsiteY19" fmla="*/ 2199607 h 2744554"/>
                    <a:gd name="connsiteX20" fmla="*/ 0 w 834945"/>
                    <a:gd name="connsiteY20" fmla="*/ 2153669 h 274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34945" h="2744554">
                      <a:moveTo>
                        <a:pt x="0" y="0"/>
                      </a:moveTo>
                      <a:lnTo>
                        <a:pt x="834945" y="0"/>
                      </a:lnTo>
                      <a:lnTo>
                        <a:pt x="834945" y="2199607"/>
                      </a:lnTo>
                      <a:lnTo>
                        <a:pt x="834944" y="2199607"/>
                      </a:lnTo>
                      <a:lnTo>
                        <a:pt x="834944" y="2470390"/>
                      </a:lnTo>
                      <a:lnTo>
                        <a:pt x="823358" y="2486401"/>
                      </a:lnTo>
                      <a:cubicBezTo>
                        <a:pt x="811393" y="2504278"/>
                        <a:pt x="800485" y="2522707"/>
                        <a:pt x="781123" y="2536714"/>
                      </a:cubicBezTo>
                      <a:cubicBezTo>
                        <a:pt x="759241" y="2552496"/>
                        <a:pt x="734353" y="2544692"/>
                        <a:pt x="710968" y="2548682"/>
                      </a:cubicBezTo>
                      <a:cubicBezTo>
                        <a:pt x="688599" y="2584587"/>
                        <a:pt x="688773" y="2622457"/>
                        <a:pt x="643862" y="2656396"/>
                      </a:cubicBezTo>
                      <a:cubicBezTo>
                        <a:pt x="603724" y="2676110"/>
                        <a:pt x="566590" y="2664375"/>
                        <a:pt x="527953" y="2668364"/>
                      </a:cubicBezTo>
                      <a:cubicBezTo>
                        <a:pt x="492855" y="2673673"/>
                        <a:pt x="449468" y="2701957"/>
                        <a:pt x="425008" y="2733441"/>
                      </a:cubicBezTo>
                      <a:lnTo>
                        <a:pt x="417472" y="2744554"/>
                      </a:lnTo>
                      <a:lnTo>
                        <a:pt x="409936" y="2733441"/>
                      </a:lnTo>
                      <a:cubicBezTo>
                        <a:pt x="385477" y="2701957"/>
                        <a:pt x="342089" y="2673673"/>
                        <a:pt x="306991" y="2668364"/>
                      </a:cubicBezTo>
                      <a:cubicBezTo>
                        <a:pt x="268355" y="2664375"/>
                        <a:pt x="231221" y="2676110"/>
                        <a:pt x="191082" y="2656396"/>
                      </a:cubicBezTo>
                      <a:cubicBezTo>
                        <a:pt x="146172" y="2622457"/>
                        <a:pt x="146345" y="2584587"/>
                        <a:pt x="123977" y="2548682"/>
                      </a:cubicBezTo>
                      <a:cubicBezTo>
                        <a:pt x="100592" y="2544692"/>
                        <a:pt x="75703" y="2552496"/>
                        <a:pt x="53821" y="2536714"/>
                      </a:cubicBezTo>
                      <a:cubicBezTo>
                        <a:pt x="34460" y="2522707"/>
                        <a:pt x="23551" y="2504278"/>
                        <a:pt x="11586" y="2486401"/>
                      </a:cubicBezTo>
                      <a:lnTo>
                        <a:pt x="0" y="2470390"/>
                      </a:lnTo>
                      <a:lnTo>
                        <a:pt x="0" y="2199607"/>
                      </a:lnTo>
                      <a:lnTo>
                        <a:pt x="0" y="215366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58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1100">
                    <a:solidFill>
                      <a:schemeClr val="bg1"/>
                    </a:solidFill>
                    <a:latin typeface="浙江民間書刻體" panose="02020600000000000000" pitchFamily="18" charset="-120"/>
                    <a:ea typeface="浙江民間書刻體" panose="02020600000000000000" pitchFamily="18" charset="-120"/>
                  </a:endParaRPr>
                </a:p>
              </p:txBody>
            </p:sp>
          </p:grpSp>
        </p:grpSp>
        <p:sp>
          <p:nvSpPr>
            <p:cNvPr id="38" name="文本框 3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991240" y="4602303"/>
              <a:ext cx="9675800" cy="2496968"/>
            </a:xfrm>
            <a:prstGeom prst="horizontalScroll">
              <a:avLst/>
            </a:prstGeom>
            <a:noFill/>
            <a:ln w="38100">
              <a:noFill/>
            </a:ln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defTabSz="685800">
                <a:defRPr sz="2800" b="1">
                  <a:solidFill>
                    <a:srgbClr val="000000"/>
                  </a:solidFill>
                  <a:latin typeface="宋体" panose="02010600030101010101" pitchFamily="2" charset="-122"/>
                  <a:ea typeface="微软雅黑" panose="020B0503020204020204" charset="-122"/>
                  <a:cs typeface="Arial" panose="020B0604020202020204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意义：秦的统一，</a:t>
              </a:r>
              <a:r>
                <a:rPr lang="zh-CN" altLang="en-US" dirty="0">
                  <a:solidFill>
                    <a:schemeClr val="bg1"/>
                  </a:solidFill>
                  <a:highlight>
                    <a:srgbClr val="FF0000"/>
                  </a:highlight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结束了</a:t>
              </a: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春秋</a:t>
              </a:r>
              <a:r>
                <a:rPr lang="zh-CN" altLang="en-US" dirty="0" smtClean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战国长期分裂混乱的</a:t>
              </a: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局面</a:t>
              </a:r>
              <a:r>
                <a:rPr lang="zh-CN" altLang="en-US" dirty="0" smtClean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，是历史发展的必然结果。统一后的秦朝</a:t>
              </a:r>
              <a:r>
                <a:rPr lang="zh-CN" altLang="en-US" dirty="0" smtClean="0">
                  <a:solidFill>
                    <a:schemeClr val="bg1"/>
                  </a:solidFill>
                  <a:highlight>
                    <a:srgbClr val="FF0000"/>
                  </a:highlight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建立</a:t>
              </a:r>
              <a:r>
                <a:rPr lang="zh-CN" altLang="en-US" dirty="0">
                  <a:solidFill>
                    <a:schemeClr val="bg1"/>
                  </a:solidFill>
                  <a:highlight>
                    <a:srgbClr val="FF0000"/>
                  </a:highlight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起</a:t>
              </a: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我国历史上第一个</a:t>
              </a:r>
              <a:r>
                <a:rPr lang="zh-CN" altLang="en-US" dirty="0" smtClean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统一多民族封建</a:t>
              </a: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sym typeface="Arial" panose="020B0604020202020204"/>
                </a:rPr>
                <a:t>的国家。</a:t>
              </a:r>
              <a:endParaRPr lang="zh-CN" altLang="en-US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22"/>
            </p:custDataLst>
          </p:nvPr>
        </p:nvGrpSpPr>
        <p:grpSpPr>
          <a:xfrm>
            <a:off x="3006985" y="1198562"/>
            <a:ext cx="6905478" cy="626110"/>
            <a:chOff x="5118" y="5594"/>
            <a:chExt cx="11056" cy="986"/>
          </a:xfrm>
        </p:grpSpPr>
        <p:sp>
          <p:nvSpPr>
            <p:cNvPr id="41" name="Text Box 20"/>
            <p:cNvSpPr txBox="1"/>
            <p:nvPr>
              <p:custDataLst>
                <p:tags r:id="rId23"/>
              </p:custDataLst>
            </p:nvPr>
          </p:nvSpPr>
          <p:spPr>
            <a:xfrm>
              <a:off x="6328" y="5649"/>
              <a:ext cx="9846" cy="931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 lvl="0"/>
              <a:r>
                <a:rPr lang="zh-CN" altLang="en-US" sz="32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思考：秦统一中国</a:t>
              </a: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有何</a:t>
              </a:r>
              <a:r>
                <a:rPr lang="zh-CN" altLang="en-US" sz="32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历史意义？</a:t>
              </a:r>
              <a:endParaRPr lang="zh-CN" altLang="en-US" sz="3200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endParaRPr>
            </a:p>
          </p:txBody>
        </p:sp>
        <p:sp>
          <p:nvSpPr>
            <p:cNvPr id="42" name="iconfont-11092-5226548"/>
            <p:cNvSpPr>
              <a:spLocks noChangeAspect="1"/>
            </p:cNvSpPr>
            <p:nvPr>
              <p:custDataLst>
                <p:tags r:id="rId24"/>
              </p:custDataLst>
            </p:nvPr>
          </p:nvSpPr>
          <p:spPr bwMode="auto">
            <a:xfrm>
              <a:off x="5118" y="5594"/>
              <a:ext cx="963" cy="963"/>
            </a:xfrm>
            <a:custGeom>
              <a:avLst/>
              <a:gdLst>
                <a:gd name="T0" fmla="*/ 9602 w 10668"/>
                <a:gd name="T1" fmla="*/ 5333 h 10666"/>
                <a:gd name="T2" fmla="*/ 7572 w 10668"/>
                <a:gd name="T3" fmla="*/ 1700 h 10666"/>
                <a:gd name="T4" fmla="*/ 3414 w 10668"/>
                <a:gd name="T5" fmla="*/ 1524 h 10666"/>
                <a:gd name="T6" fmla="*/ 1084 w 10668"/>
                <a:gd name="T7" fmla="*/ 4971 h 10666"/>
                <a:gd name="T8" fmla="*/ 2797 w 10668"/>
                <a:gd name="T9" fmla="*/ 8763 h 10666"/>
                <a:gd name="T10" fmla="*/ 2917 w 10668"/>
                <a:gd name="T11" fmla="*/ 9515 h 10666"/>
                <a:gd name="T12" fmla="*/ 2163 w 10668"/>
                <a:gd name="T13" fmla="*/ 9620 h 10666"/>
                <a:gd name="T14" fmla="*/ 2 w 10668"/>
                <a:gd name="T15" fmla="*/ 5333 h 10666"/>
                <a:gd name="T16" fmla="*/ 5335 w 10668"/>
                <a:gd name="T17" fmla="*/ 0 h 10666"/>
                <a:gd name="T18" fmla="*/ 10668 w 10668"/>
                <a:gd name="T19" fmla="*/ 5333 h 10666"/>
                <a:gd name="T20" fmla="*/ 5335 w 10668"/>
                <a:gd name="T21" fmla="*/ 10666 h 10666"/>
                <a:gd name="T22" fmla="*/ 4802 w 10668"/>
                <a:gd name="T23" fmla="*/ 10133 h 10666"/>
                <a:gd name="T24" fmla="*/ 4802 w 10668"/>
                <a:gd name="T25" fmla="*/ 9066 h 10666"/>
                <a:gd name="T26" fmla="*/ 5335 w 10668"/>
                <a:gd name="T27" fmla="*/ 8533 h 10666"/>
                <a:gd name="T28" fmla="*/ 5868 w 10668"/>
                <a:gd name="T29" fmla="*/ 9066 h 10666"/>
                <a:gd name="T30" fmla="*/ 5868 w 10668"/>
                <a:gd name="T31" fmla="*/ 9567 h 10666"/>
                <a:gd name="T32" fmla="*/ 9602 w 10668"/>
                <a:gd name="T33" fmla="*/ 5333 h 10666"/>
                <a:gd name="T34" fmla="*/ 4268 w 10668"/>
                <a:gd name="T35" fmla="*/ 4266 h 10666"/>
                <a:gd name="T36" fmla="*/ 3735 w 10668"/>
                <a:gd name="T37" fmla="*/ 4800 h 10666"/>
                <a:gd name="T38" fmla="*/ 3202 w 10668"/>
                <a:gd name="T39" fmla="*/ 4266 h 10666"/>
                <a:gd name="T40" fmla="*/ 4140 w 10668"/>
                <a:gd name="T41" fmla="*/ 2499 h 10666"/>
                <a:gd name="T42" fmla="*/ 6130 w 10668"/>
                <a:gd name="T43" fmla="*/ 2287 h 10666"/>
                <a:gd name="T44" fmla="*/ 7420 w 10668"/>
                <a:gd name="T45" fmla="*/ 3816 h 10666"/>
                <a:gd name="T46" fmla="*/ 6876 w 10668"/>
                <a:gd name="T47" fmla="*/ 5742 h 10666"/>
                <a:gd name="T48" fmla="*/ 6203 w 10668"/>
                <a:gd name="T49" fmla="*/ 6164 h 10666"/>
                <a:gd name="T50" fmla="*/ 5868 w 10668"/>
                <a:gd name="T51" fmla="*/ 6659 h 10666"/>
                <a:gd name="T52" fmla="*/ 5868 w 10668"/>
                <a:gd name="T53" fmla="*/ 7200 h 10666"/>
                <a:gd name="T54" fmla="*/ 5335 w 10668"/>
                <a:gd name="T55" fmla="*/ 7733 h 10666"/>
                <a:gd name="T56" fmla="*/ 4802 w 10668"/>
                <a:gd name="T57" fmla="*/ 7200 h 10666"/>
                <a:gd name="T58" fmla="*/ 4802 w 10668"/>
                <a:gd name="T59" fmla="*/ 6659 h 10666"/>
                <a:gd name="T60" fmla="*/ 5806 w 10668"/>
                <a:gd name="T61" fmla="*/ 5175 h 10666"/>
                <a:gd name="T62" fmla="*/ 6106 w 10668"/>
                <a:gd name="T63" fmla="*/ 5004 h 10666"/>
                <a:gd name="T64" fmla="*/ 6378 w 10668"/>
                <a:gd name="T65" fmla="*/ 4041 h 10666"/>
                <a:gd name="T66" fmla="*/ 5732 w 10668"/>
                <a:gd name="T67" fmla="*/ 3277 h 10666"/>
                <a:gd name="T68" fmla="*/ 4268 w 10668"/>
                <a:gd name="T69" fmla="*/ 4266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68" h="10666">
                  <a:moveTo>
                    <a:pt x="9602" y="5333"/>
                  </a:moveTo>
                  <a:cubicBezTo>
                    <a:pt x="9602" y="3852"/>
                    <a:pt x="8833" y="2477"/>
                    <a:pt x="7572" y="1700"/>
                  </a:cubicBezTo>
                  <a:cubicBezTo>
                    <a:pt x="6311" y="924"/>
                    <a:pt x="4737" y="857"/>
                    <a:pt x="3414" y="1524"/>
                  </a:cubicBezTo>
                  <a:cubicBezTo>
                    <a:pt x="2092" y="2190"/>
                    <a:pt x="1209" y="3495"/>
                    <a:pt x="1084" y="4971"/>
                  </a:cubicBezTo>
                  <a:cubicBezTo>
                    <a:pt x="958" y="6447"/>
                    <a:pt x="1607" y="7882"/>
                    <a:pt x="2797" y="8763"/>
                  </a:cubicBezTo>
                  <a:cubicBezTo>
                    <a:pt x="3041" y="8936"/>
                    <a:pt x="3094" y="9275"/>
                    <a:pt x="2917" y="9515"/>
                  </a:cubicBezTo>
                  <a:cubicBezTo>
                    <a:pt x="2739" y="9755"/>
                    <a:pt x="2399" y="9803"/>
                    <a:pt x="2163" y="9620"/>
                  </a:cubicBezTo>
                  <a:cubicBezTo>
                    <a:pt x="802" y="8616"/>
                    <a:pt x="0" y="7024"/>
                    <a:pt x="2" y="5333"/>
                  </a:cubicBezTo>
                  <a:cubicBezTo>
                    <a:pt x="2" y="2387"/>
                    <a:pt x="2389" y="0"/>
                    <a:pt x="5335" y="0"/>
                  </a:cubicBezTo>
                  <a:cubicBezTo>
                    <a:pt x="8281" y="0"/>
                    <a:pt x="10668" y="2387"/>
                    <a:pt x="10668" y="5333"/>
                  </a:cubicBezTo>
                  <a:cubicBezTo>
                    <a:pt x="10668" y="8279"/>
                    <a:pt x="8281" y="10666"/>
                    <a:pt x="5335" y="10666"/>
                  </a:cubicBezTo>
                  <a:cubicBezTo>
                    <a:pt x="5040" y="10666"/>
                    <a:pt x="4802" y="10428"/>
                    <a:pt x="4802" y="10133"/>
                  </a:cubicBezTo>
                  <a:lnTo>
                    <a:pt x="4802" y="9066"/>
                  </a:lnTo>
                  <a:cubicBezTo>
                    <a:pt x="4802" y="8772"/>
                    <a:pt x="5040" y="8533"/>
                    <a:pt x="5335" y="8533"/>
                  </a:cubicBezTo>
                  <a:cubicBezTo>
                    <a:pt x="5630" y="8533"/>
                    <a:pt x="5868" y="8772"/>
                    <a:pt x="5868" y="9066"/>
                  </a:cubicBezTo>
                  <a:lnTo>
                    <a:pt x="5868" y="9567"/>
                  </a:lnTo>
                  <a:cubicBezTo>
                    <a:pt x="8002" y="9298"/>
                    <a:pt x="9602" y="7483"/>
                    <a:pt x="9602" y="5333"/>
                  </a:cubicBezTo>
                  <a:close/>
                  <a:moveTo>
                    <a:pt x="4268" y="4266"/>
                  </a:moveTo>
                  <a:cubicBezTo>
                    <a:pt x="4268" y="4561"/>
                    <a:pt x="4030" y="4800"/>
                    <a:pt x="3735" y="4800"/>
                  </a:cubicBezTo>
                  <a:cubicBezTo>
                    <a:pt x="3440" y="4800"/>
                    <a:pt x="3202" y="4561"/>
                    <a:pt x="3202" y="4266"/>
                  </a:cubicBezTo>
                  <a:cubicBezTo>
                    <a:pt x="3202" y="3558"/>
                    <a:pt x="3553" y="2896"/>
                    <a:pt x="4140" y="2499"/>
                  </a:cubicBezTo>
                  <a:cubicBezTo>
                    <a:pt x="4727" y="2103"/>
                    <a:pt x="5472" y="2023"/>
                    <a:pt x="6130" y="2287"/>
                  </a:cubicBezTo>
                  <a:cubicBezTo>
                    <a:pt x="6787" y="2551"/>
                    <a:pt x="7271" y="3124"/>
                    <a:pt x="7420" y="3816"/>
                  </a:cubicBezTo>
                  <a:cubicBezTo>
                    <a:pt x="7570" y="4508"/>
                    <a:pt x="7366" y="5230"/>
                    <a:pt x="6876" y="5742"/>
                  </a:cubicBezTo>
                  <a:cubicBezTo>
                    <a:pt x="6711" y="5914"/>
                    <a:pt x="6487" y="6051"/>
                    <a:pt x="6203" y="6164"/>
                  </a:cubicBezTo>
                  <a:cubicBezTo>
                    <a:pt x="6001" y="6246"/>
                    <a:pt x="5868" y="6441"/>
                    <a:pt x="5868" y="6659"/>
                  </a:cubicBezTo>
                  <a:lnTo>
                    <a:pt x="5868" y="7200"/>
                  </a:lnTo>
                  <a:cubicBezTo>
                    <a:pt x="5868" y="7494"/>
                    <a:pt x="5630" y="7733"/>
                    <a:pt x="5335" y="7733"/>
                  </a:cubicBezTo>
                  <a:cubicBezTo>
                    <a:pt x="5040" y="7733"/>
                    <a:pt x="4802" y="7494"/>
                    <a:pt x="4802" y="7200"/>
                  </a:cubicBezTo>
                  <a:lnTo>
                    <a:pt x="4802" y="6659"/>
                  </a:lnTo>
                  <a:cubicBezTo>
                    <a:pt x="4802" y="6006"/>
                    <a:pt x="5199" y="5418"/>
                    <a:pt x="5806" y="5175"/>
                  </a:cubicBezTo>
                  <a:cubicBezTo>
                    <a:pt x="5960" y="5113"/>
                    <a:pt x="6059" y="5052"/>
                    <a:pt x="6106" y="5004"/>
                  </a:cubicBezTo>
                  <a:cubicBezTo>
                    <a:pt x="6351" y="4748"/>
                    <a:pt x="6452" y="4387"/>
                    <a:pt x="6378" y="4041"/>
                  </a:cubicBezTo>
                  <a:cubicBezTo>
                    <a:pt x="6303" y="3695"/>
                    <a:pt x="6061" y="3409"/>
                    <a:pt x="5732" y="3277"/>
                  </a:cubicBezTo>
                  <a:cubicBezTo>
                    <a:pt x="5032" y="2995"/>
                    <a:pt x="4268" y="3511"/>
                    <a:pt x="4268" y="426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43" name="矩形 42"/>
          <p:cNvSpPr/>
          <p:nvPr>
            <p:custDataLst>
              <p:tags r:id="rId25"/>
            </p:custDataLst>
          </p:nvPr>
        </p:nvSpPr>
        <p:spPr>
          <a:xfrm>
            <a:off x="4737557" y="192262"/>
            <a:ext cx="2520280" cy="56070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秦</a:t>
            </a:r>
            <a:r>
              <a:rPr lang="zh-CN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灭六国</a:t>
            </a:r>
            <a:endParaRPr lang="zh-CN" altLang="en-US" sz="3200" b="1" kern="1500" spc="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  <p:custDataLst>
      <p:tags r:id="rId2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878455" y="1033834"/>
            <a:ext cx="2304306" cy="583565"/>
          </a:xfrm>
          <a:prstGeom prst="rect">
            <a:avLst/>
          </a:prstGeom>
          <a:solidFill>
            <a:schemeClr val="accent4">
              <a:alpha val="87000"/>
            </a:schemeClr>
          </a:solidFill>
          <a:ln w="28575" cmpd="sng">
            <a:solidFill>
              <a:schemeClr val="accent4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4.</a:t>
            </a:r>
            <a:r>
              <a:rPr lang="zh-CN" altLang="en-US" sz="3200" b="1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秦朝建立</a:t>
            </a:r>
            <a:endParaRPr lang="zh-CN" altLang="en-US" sz="3200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94" b="95313" l="9609" r="89858">
                        <a14:foregroundMark x1="41993" y1="20938" x2="41993" y2="20938"/>
                        <a14:foregroundMark x1="41103" y1="22813" x2="42171" y2="15781"/>
                        <a14:foregroundMark x1="42171" y1="15781" x2="40747" y2="10156"/>
                        <a14:foregroundMark x1="45343" y1="6836" x2="55694" y2="6250"/>
                        <a14:foregroundMark x1="39146" y1="7187" x2="45116" y2="6849"/>
                        <a14:foregroundMark x1="55694" y1="6250" x2="64235" y2="6250"/>
                        <a14:foregroundMark x1="66548" y1="6094" x2="66548" y2="6094"/>
                        <a14:foregroundMark x1="58007" y1="6094" x2="58007" y2="6094"/>
                        <a14:foregroundMark x1="66370" y1="6250" x2="53203" y2="6250"/>
                        <a14:foregroundMark x1="47411" y1="19388" x2="47509" y2="18906"/>
                        <a14:foregroundMark x1="46619" y1="23281" x2="47224" y2="20306"/>
                        <a14:foregroundMark x1="47865" y1="18438" x2="48221" y2="14688"/>
                        <a14:foregroundMark x1="19395" y1="31250" x2="17616" y2="30781"/>
                        <a14:foregroundMark x1="15836" y1="33125" x2="15836" y2="33125"/>
                        <a14:foregroundMark x1="15658" y1="32813" x2="15658" y2="32813"/>
                        <a14:foregroundMark x1="18861" y1="34688" x2="18861" y2="34688"/>
                        <a14:foregroundMark x1="16192" y1="30469" x2="16192" y2="30469"/>
                        <a14:foregroundMark x1="20996" y1="85938" x2="20996" y2="85938"/>
                        <a14:foregroundMark x1="25623" y1="87813" x2="25623" y2="87813"/>
                        <a14:foregroundMark x1="36121" y1="91563" x2="44306" y2="91563"/>
                        <a14:foregroundMark x1="44306" y1="91563" x2="52313" y2="91094"/>
                        <a14:foregroundMark x1="52313" y1="91094" x2="55872" y2="91094"/>
                        <a14:foregroundMark x1="53737" y1="95313" x2="53737" y2="95313"/>
                        <a14:foregroundMark x1="44662" y1="8125" x2="50000" y2="8125"/>
                        <a14:backgroundMark x1="44662" y1="23906" x2="45374" y2="20625"/>
                        <a14:backgroundMark x1="46263" y1="17656" x2="46263" y2="10927"/>
                        <a14:backgroundMark x1="57829" y1="16094" x2="57829" y2="16094"/>
                        <a14:backgroundMark x1="57829" y1="17969" x2="57829" y2="17969"/>
                        <a14:backgroundMark x1="47687" y1="9531" x2="47687" y2="9531"/>
                        <a14:backgroundMark x1="49110" y1="8594" x2="49110" y2="8594"/>
                        <a14:backgroundMark x1="49288" y1="8438" x2="49288" y2="84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2403" y="1617399"/>
            <a:ext cx="4421505" cy="470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文本框 41"/>
          <p:cNvSpPr txBox="1"/>
          <p:nvPr>
            <p:custDataLst>
              <p:tags r:id="rId5"/>
            </p:custDataLst>
          </p:nvPr>
        </p:nvSpPr>
        <p:spPr>
          <a:xfrm flipH="1">
            <a:off x="3046993" y="5838092"/>
            <a:ext cx="1967230" cy="56832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+mn-cs"/>
              </a:rPr>
              <a:t>秦始皇像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cs"/>
            </a:endParaRPr>
          </a:p>
        </p:txBody>
      </p:sp>
      <p:sp>
        <p:nvSpPr>
          <p:cNvPr id="47" name="文本框 46"/>
          <p:cNvSpPr txBox="1"/>
          <p:nvPr>
            <p:custDataLst>
              <p:tags r:id="rId6"/>
            </p:custDataLst>
          </p:nvPr>
        </p:nvSpPr>
        <p:spPr>
          <a:xfrm>
            <a:off x="6960096" y="2817817"/>
            <a:ext cx="3662699" cy="2308324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indent="0" eaLnBrk="0" hangingPunc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 b="1">
                <a:solidFill>
                  <a:schemeClr val="tx1"/>
                </a:solidFill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时间：</a:t>
            </a:r>
            <a:r>
              <a:rPr sz="3200" b="1">
                <a:solidFill>
                  <a:schemeClr val="tx1"/>
                </a:solidFill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公元前221年</a:t>
            </a:r>
            <a:endParaRPr sz="3200" b="1">
              <a:solidFill>
                <a:schemeClr val="tx1"/>
              </a:solidFill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  <a:p>
            <a:pPr indent="0" algn="l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 b="1">
                <a:solidFill>
                  <a:schemeClr val="tx1"/>
                </a:solidFill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都城：</a:t>
            </a:r>
            <a:r>
              <a:rPr sz="3200" b="1">
                <a:solidFill>
                  <a:schemeClr val="tx1"/>
                </a:solidFill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咸阳</a:t>
            </a:r>
            <a:endParaRPr sz="3200" b="1">
              <a:solidFill>
                <a:schemeClr val="tx1"/>
              </a:solidFill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  <a:p>
            <a:pPr indent="0" algn="l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 b="1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建立者：</a:t>
            </a:r>
            <a:r>
              <a:rPr lang="zh-CN" sz="3200" b="1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秦王嬴政</a:t>
            </a:r>
            <a:endParaRPr lang="zh-CN" altLang="en-US" sz="3200" b="1">
              <a:solidFill>
                <a:schemeClr val="tx1"/>
              </a:solidFill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  <p:grpSp>
        <p:nvGrpSpPr>
          <p:cNvPr id="16" name="组合 10"/>
          <p:cNvGrpSpPr/>
          <p:nvPr/>
        </p:nvGrpSpPr>
        <p:grpSpPr>
          <a:xfrm>
            <a:off x="478751" y="1012041"/>
            <a:ext cx="1871663" cy="552450"/>
            <a:chOff x="251521" y="195486"/>
            <a:chExt cx="1872208" cy="551921"/>
          </a:xfrm>
        </p:grpSpPr>
        <p:sp>
          <p:nvSpPr>
            <p:cNvPr id="17" name="AutoShape 5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51521" y="195486"/>
              <a:ext cx="1872208" cy="551921"/>
            </a:xfrm>
            <a:prstGeom prst="homePlate">
              <a:avLst>
                <a:gd name="adj" fmla="val 48903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F8F8F8"/>
              </a:solidFill>
              <a:miter lim="800000"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1407" tIns="45703" rIns="91407" bIns="45703" anchor="ctr">
              <a:sp3d extrusionH="57150">
                <a:bevelT w="38100" h="38100"/>
              </a:sp3d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8" name="TextBox 1"/>
            <p:cNvSpPr txBox="1"/>
            <p:nvPr>
              <p:custDataLst>
                <p:tags r:id="rId8"/>
              </p:custDataLst>
            </p:nvPr>
          </p:nvSpPr>
          <p:spPr>
            <a:xfrm>
              <a:off x="395537" y="217258"/>
              <a:ext cx="1512168" cy="458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1436" tIns="45718" rIns="91436" bIns="45718">
              <a:spAutoFit/>
            </a:bodyPr>
            <a:lstStyle/>
            <a:p>
              <a:pPr marR="0" defTabSz="914400" eaLnBrk="1" fontAlgn="auto" hangingPunct="1">
                <a:buClrTx/>
                <a:buSzTx/>
                <a:buFontTx/>
                <a:buNone/>
                <a:defRPr/>
              </a:pPr>
              <a:r>
                <a:rPr kumimoji="0" lang="zh-CN" altLang="en-US" sz="2400" kern="1200" cap="none" spc="0" normalizeH="0" baseline="0" noProof="1">
                  <a:latin typeface="华文琥珀" panose="02010800040101010101" charset="-122"/>
                  <a:ea typeface="华文琥珀" panose="02010800040101010101" charset="-122"/>
                  <a:cs typeface="+mn-cs"/>
                </a:rPr>
                <a:t>自主学习</a:t>
              </a:r>
              <a:endParaRPr kumimoji="0" lang="zh-CN" altLang="en-US" sz="2400" kern="1200" cap="none" spc="0" normalizeH="0" baseline="0" noProof="1">
                <a:latin typeface="华文琥珀" panose="02010800040101010101" charset="-122"/>
                <a:ea typeface="华文琥珀" panose="02010800040101010101" charset="-122"/>
                <a:cs typeface="+mn-cs"/>
              </a:endParaRPr>
            </a:p>
          </p:txBody>
        </p:sp>
      </p:grp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4737557" y="192262"/>
            <a:ext cx="2520280" cy="56070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秦</a:t>
            </a:r>
            <a:r>
              <a:rPr lang="zh-CN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灭六国</a:t>
            </a:r>
            <a:endParaRPr lang="zh-CN" altLang="en-US" sz="3200" b="1" kern="1500" spc="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10"/>
          <p:cNvGrpSpPr/>
          <p:nvPr/>
        </p:nvGrpSpPr>
        <p:grpSpPr>
          <a:xfrm>
            <a:off x="407035" y="966788"/>
            <a:ext cx="1871663" cy="552450"/>
            <a:chOff x="251521" y="195486"/>
            <a:chExt cx="1872208" cy="551921"/>
          </a:xfrm>
        </p:grpSpPr>
        <p:sp>
          <p:nvSpPr>
            <p:cNvPr id="43" name="AutoShape 5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51521" y="195486"/>
              <a:ext cx="1872208" cy="551921"/>
            </a:xfrm>
            <a:prstGeom prst="homePlate">
              <a:avLst>
                <a:gd name="adj" fmla="val 48903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F8F8F8"/>
              </a:solidFill>
              <a:miter lim="800000"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1407" tIns="45703" rIns="91407" bIns="45703" anchor="ctr">
              <a:sp3d extrusionH="57150">
                <a:bevelT w="38100" h="38100"/>
              </a:sp3d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4" name="TextBox 1"/>
            <p:cNvSpPr txBox="1"/>
            <p:nvPr>
              <p:custDataLst>
                <p:tags r:id="rId2"/>
              </p:custDataLst>
            </p:nvPr>
          </p:nvSpPr>
          <p:spPr>
            <a:xfrm>
              <a:off x="395537" y="217258"/>
              <a:ext cx="1512168" cy="458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1436" tIns="45718" rIns="91436" bIns="45718">
              <a:spAutoFit/>
            </a:bodyPr>
            <a:lstStyle/>
            <a:p>
              <a:pPr marR="0" defTabSz="914400" eaLnBrk="1" fontAlgn="auto" hangingPunct="1">
                <a:buClrTx/>
                <a:buSzTx/>
                <a:buFontTx/>
                <a:buNone/>
                <a:defRPr/>
              </a:pPr>
              <a:r>
                <a:rPr kumimoji="0" lang="zh-CN" altLang="en-US" sz="2400" kern="1200" cap="none" spc="0" normalizeH="0" baseline="0" noProof="1">
                  <a:latin typeface="华文琥珀" panose="02010800040101010101" charset="-122"/>
                  <a:ea typeface="华文琥珀" panose="02010800040101010101" charset="-122"/>
                  <a:cs typeface="+mn-cs"/>
                </a:rPr>
                <a:t>合作探究</a:t>
              </a:r>
              <a:endParaRPr kumimoji="0" lang="zh-CN" altLang="en-US" sz="2400" kern="1200" cap="none" spc="0" normalizeH="0" baseline="0" noProof="1">
                <a:latin typeface="华文琥珀" panose="02010800040101010101" charset="-122"/>
                <a:ea typeface="华文琥珀" panose="02010800040101010101" charset="-122"/>
                <a:cs typeface="+mn-cs"/>
              </a:endParaRPr>
            </a:p>
          </p:txBody>
        </p:sp>
      </p:grp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4223792" y="188640"/>
            <a:ext cx="396085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建立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中央集权制度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1076325" y="5805264"/>
            <a:ext cx="10505440" cy="5238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highlight>
                  <a:srgbClr val="FFFF00"/>
                </a:highlight>
                <a:latin typeface="华文中宋" panose="02010600040101010101" pitchFamily="2" charset="-122"/>
                <a:ea typeface="华文中宋" panose="02010600040101010101" pitchFamily="2" charset="-122"/>
              </a:rPr>
              <a:t>小组讨论</a:t>
            </a:r>
            <a:r>
              <a:rPr lang="zh-CN" altLang="en-US" sz="2800" b="1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：假如你是秦朝的大臣，你有何良策来为嬴政分忧？</a:t>
            </a:r>
            <a:endParaRPr lang="zh-CN" altLang="en-US" sz="2800" b="1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27125" y="1052830"/>
            <a:ext cx="7429500" cy="4765040"/>
          </a:xfrm>
          <a:prstGeom prst="rect">
            <a:avLst/>
          </a:prstGeom>
        </p:spPr>
      </p:pic>
      <p:pic>
        <p:nvPicPr>
          <p:cNvPr id="17" name="图片 16" descr="17秦始皇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0470" y="1716405"/>
            <a:ext cx="2529205" cy="38525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63752" y="2564904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组合 112"/>
          <p:cNvGrpSpPr/>
          <p:nvPr>
            <p:custDataLst>
              <p:tags r:id="rId1"/>
            </p:custDataLst>
          </p:nvPr>
        </p:nvGrpSpPr>
        <p:grpSpPr>
          <a:xfrm>
            <a:off x="6672065" y="1440696"/>
            <a:ext cx="5184576" cy="4868624"/>
            <a:chOff x="6953151" y="1742813"/>
            <a:chExt cx="4715056" cy="4820694"/>
          </a:xfrm>
        </p:grpSpPr>
        <p:grpSp>
          <p:nvGrpSpPr>
            <p:cNvPr id="63" name="组合 62"/>
            <p:cNvGrpSpPr/>
            <p:nvPr>
              <p:custDataLst>
                <p:tags r:id="rId2"/>
              </p:custDataLst>
            </p:nvPr>
          </p:nvGrpSpPr>
          <p:grpSpPr>
            <a:xfrm>
              <a:off x="7019159" y="1742813"/>
              <a:ext cx="4441032" cy="4820694"/>
              <a:chOff x="3624480" y="1084733"/>
              <a:chExt cx="2236705" cy="4644735"/>
            </a:xfrm>
          </p:grpSpPr>
          <p:grpSp>
            <p:nvGrpSpPr>
              <p:cNvPr id="64" name="组合 63"/>
              <p:cNvGrpSpPr/>
              <p:nvPr>
                <p:custDataLst>
                  <p:tags r:id="rId3"/>
                </p:custDataLst>
              </p:nvPr>
            </p:nvGrpSpPr>
            <p:grpSpPr>
              <a:xfrm>
                <a:off x="3631471" y="5347487"/>
                <a:ext cx="316950" cy="381980"/>
                <a:chOff x="6407150" y="2581274"/>
                <a:chExt cx="863600" cy="1016000"/>
              </a:xfrm>
            </p:grpSpPr>
            <p:cxnSp>
              <p:nvCxnSpPr>
                <p:cNvPr id="96" name="直接连接符 95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6413500" y="30083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接连接符 96"/>
                <p:cNvCxnSpPr/>
                <p:nvPr>
                  <p:custDataLst>
                    <p:tags r:id="rId5"/>
                  </p:custDataLst>
                </p:nvPr>
              </p:nvCxnSpPr>
              <p:spPr>
                <a:xfrm>
                  <a:off x="6413500" y="32877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>
                  <p:custDataLst>
                    <p:tags r:id="rId6"/>
                  </p:custDataLst>
                </p:nvPr>
              </p:nvCxnSpPr>
              <p:spPr>
                <a:xfrm flipH="1">
                  <a:off x="7258050" y="2990849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连接符 98"/>
                <p:cNvCxnSpPr/>
                <p:nvPr>
                  <p:custDataLst>
                    <p:tags r:id="rId7"/>
                  </p:custDataLst>
                </p:nvPr>
              </p:nvCxnSpPr>
              <p:spPr>
                <a:xfrm flipH="1">
                  <a:off x="6426200" y="327660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接连接符 99"/>
                <p:cNvCxnSpPr/>
                <p:nvPr>
                  <p:custDataLst>
                    <p:tags r:id="rId8"/>
                  </p:custDataLst>
                </p:nvPr>
              </p:nvCxnSpPr>
              <p:spPr>
                <a:xfrm rot="5400000" flipH="1">
                  <a:off x="6559550" y="342265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接连接符 100"/>
                <p:cNvCxnSpPr/>
                <p:nvPr>
                  <p:custDataLst>
                    <p:tags r:id="rId9"/>
                  </p:custDataLst>
                </p:nvPr>
              </p:nvCxnSpPr>
              <p:spPr>
                <a:xfrm rot="5400000">
                  <a:off x="62039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接连接符 101"/>
                <p:cNvCxnSpPr/>
                <p:nvPr>
                  <p:custDataLst>
                    <p:tags r:id="rId10"/>
                  </p:custDataLst>
                </p:nvPr>
              </p:nvCxnSpPr>
              <p:spPr>
                <a:xfrm rot="5400000" flipH="1">
                  <a:off x="6845300" y="2441574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接连接符 102"/>
                <p:cNvCxnSpPr/>
                <p:nvPr>
                  <p:custDataLst>
                    <p:tags r:id="rId11"/>
                  </p:custDataLst>
                </p:nvPr>
              </p:nvCxnSpPr>
              <p:spPr>
                <a:xfrm rot="5400000">
                  <a:off x="64833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组合 64"/>
              <p:cNvGrpSpPr/>
              <p:nvPr>
                <p:custDataLst>
                  <p:tags r:id="rId12"/>
                </p:custDataLst>
              </p:nvPr>
            </p:nvGrpSpPr>
            <p:grpSpPr>
              <a:xfrm flipH="1">
                <a:off x="5544235" y="5347488"/>
                <a:ext cx="316950" cy="381980"/>
                <a:chOff x="6407150" y="2581274"/>
                <a:chExt cx="863600" cy="1016000"/>
              </a:xfrm>
            </p:grpSpPr>
            <p:cxnSp>
              <p:nvCxnSpPr>
                <p:cNvPr id="88" name="直接连接符 87"/>
                <p:cNvCxnSpPr/>
                <p:nvPr>
                  <p:custDataLst>
                    <p:tags r:id="rId13"/>
                  </p:custDataLst>
                </p:nvPr>
              </p:nvCxnSpPr>
              <p:spPr>
                <a:xfrm>
                  <a:off x="6413500" y="30083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接连接符 88"/>
                <p:cNvCxnSpPr/>
                <p:nvPr>
                  <p:custDataLst>
                    <p:tags r:id="rId14"/>
                  </p:custDataLst>
                </p:nvPr>
              </p:nvCxnSpPr>
              <p:spPr>
                <a:xfrm>
                  <a:off x="6413500" y="32877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接连接符 89"/>
                <p:cNvCxnSpPr/>
                <p:nvPr>
                  <p:custDataLst>
                    <p:tags r:id="rId15"/>
                  </p:custDataLst>
                </p:nvPr>
              </p:nvCxnSpPr>
              <p:spPr>
                <a:xfrm flipH="1">
                  <a:off x="7258050" y="2990849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接连接符 90"/>
                <p:cNvCxnSpPr/>
                <p:nvPr>
                  <p:custDataLst>
                    <p:tags r:id="rId16"/>
                  </p:custDataLst>
                </p:nvPr>
              </p:nvCxnSpPr>
              <p:spPr>
                <a:xfrm flipH="1">
                  <a:off x="6426200" y="327660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接连接符 91"/>
                <p:cNvCxnSpPr/>
                <p:nvPr>
                  <p:custDataLst>
                    <p:tags r:id="rId17"/>
                  </p:custDataLst>
                </p:nvPr>
              </p:nvCxnSpPr>
              <p:spPr>
                <a:xfrm rot="5400000" flipH="1">
                  <a:off x="6559550" y="342265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接连接符 92"/>
                <p:cNvCxnSpPr/>
                <p:nvPr>
                  <p:custDataLst>
                    <p:tags r:id="rId18"/>
                  </p:custDataLst>
                </p:nvPr>
              </p:nvCxnSpPr>
              <p:spPr>
                <a:xfrm rot="5400000">
                  <a:off x="62039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>
                  <p:custDataLst>
                    <p:tags r:id="rId19"/>
                  </p:custDataLst>
                </p:nvPr>
              </p:nvCxnSpPr>
              <p:spPr>
                <a:xfrm rot="5400000" flipH="1">
                  <a:off x="6845300" y="2441574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>
                  <p:custDataLst>
                    <p:tags r:id="rId20"/>
                  </p:custDataLst>
                </p:nvPr>
              </p:nvCxnSpPr>
              <p:spPr>
                <a:xfrm rot="5400000">
                  <a:off x="64833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" name="直接连接符 65"/>
              <p:cNvCxnSpPr/>
              <p:nvPr>
                <p:custDataLst>
                  <p:tags r:id="rId21"/>
                </p:custDataLst>
              </p:nvPr>
            </p:nvCxnSpPr>
            <p:spPr>
              <a:xfrm flipH="1">
                <a:off x="3624480" y="1304281"/>
                <a:ext cx="0" cy="4197191"/>
              </a:xfrm>
              <a:prstGeom prst="line">
                <a:avLst/>
              </a:prstGeom>
              <a:ln w="28575">
                <a:solidFill>
                  <a:srgbClr val="9294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>
                <p:custDataLst>
                  <p:tags r:id="rId22"/>
                </p:custDataLst>
              </p:nvPr>
            </p:nvCxnSpPr>
            <p:spPr>
              <a:xfrm flipH="1">
                <a:off x="5857950" y="1304281"/>
                <a:ext cx="0" cy="4197191"/>
              </a:xfrm>
              <a:prstGeom prst="line">
                <a:avLst/>
              </a:prstGeom>
              <a:ln w="28575">
                <a:solidFill>
                  <a:srgbClr val="9294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>
                <p:custDataLst>
                  <p:tags r:id="rId23"/>
                </p:custDataLst>
              </p:nvPr>
            </p:nvCxnSpPr>
            <p:spPr>
              <a:xfrm>
                <a:off x="3845878" y="5727585"/>
                <a:ext cx="1801804" cy="0"/>
              </a:xfrm>
              <a:prstGeom prst="line">
                <a:avLst/>
              </a:prstGeom>
              <a:ln w="28575">
                <a:solidFill>
                  <a:srgbClr val="9294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>
                <p:custDataLst>
                  <p:tags r:id="rId24"/>
                </p:custDataLst>
              </p:nvPr>
            </p:nvCxnSpPr>
            <p:spPr>
              <a:xfrm>
                <a:off x="3847567" y="1093088"/>
                <a:ext cx="1800115" cy="0"/>
              </a:xfrm>
              <a:prstGeom prst="line">
                <a:avLst/>
              </a:prstGeom>
              <a:ln w="28575">
                <a:solidFill>
                  <a:srgbClr val="9294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" name="组合 69"/>
              <p:cNvGrpSpPr/>
              <p:nvPr>
                <p:custDataLst>
                  <p:tags r:id="rId25"/>
                </p:custDataLst>
              </p:nvPr>
            </p:nvGrpSpPr>
            <p:grpSpPr>
              <a:xfrm flipV="1">
                <a:off x="3624480" y="1084733"/>
                <a:ext cx="316950" cy="381980"/>
                <a:chOff x="6407150" y="2581274"/>
                <a:chExt cx="863600" cy="1016000"/>
              </a:xfrm>
            </p:grpSpPr>
            <p:cxnSp>
              <p:nvCxnSpPr>
                <p:cNvPr id="80" name="直接连接符 79"/>
                <p:cNvCxnSpPr/>
                <p:nvPr>
                  <p:custDataLst>
                    <p:tags r:id="rId26"/>
                  </p:custDataLst>
                </p:nvPr>
              </p:nvCxnSpPr>
              <p:spPr>
                <a:xfrm>
                  <a:off x="6413500" y="30083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>
                  <p:custDataLst>
                    <p:tags r:id="rId27"/>
                  </p:custDataLst>
                </p:nvPr>
              </p:nvCxnSpPr>
              <p:spPr>
                <a:xfrm>
                  <a:off x="6413500" y="32877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接连接符 81"/>
                <p:cNvCxnSpPr/>
                <p:nvPr>
                  <p:custDataLst>
                    <p:tags r:id="rId28"/>
                  </p:custDataLst>
                </p:nvPr>
              </p:nvCxnSpPr>
              <p:spPr>
                <a:xfrm flipH="1">
                  <a:off x="7258050" y="2990849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>
                  <p:custDataLst>
                    <p:tags r:id="rId29"/>
                  </p:custDataLst>
                </p:nvPr>
              </p:nvCxnSpPr>
              <p:spPr>
                <a:xfrm flipH="1">
                  <a:off x="6426200" y="327660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>
                  <p:custDataLst>
                    <p:tags r:id="rId30"/>
                  </p:custDataLst>
                </p:nvPr>
              </p:nvCxnSpPr>
              <p:spPr>
                <a:xfrm rot="5400000" flipH="1">
                  <a:off x="6559550" y="342265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连接符 84"/>
                <p:cNvCxnSpPr/>
                <p:nvPr>
                  <p:custDataLst>
                    <p:tags r:id="rId31"/>
                  </p:custDataLst>
                </p:nvPr>
              </p:nvCxnSpPr>
              <p:spPr>
                <a:xfrm rot="5400000">
                  <a:off x="62039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/>
                <p:nvPr>
                  <p:custDataLst>
                    <p:tags r:id="rId32"/>
                  </p:custDataLst>
                </p:nvPr>
              </p:nvCxnSpPr>
              <p:spPr>
                <a:xfrm rot="5400000" flipH="1">
                  <a:off x="6845300" y="2441574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连接符 86"/>
                <p:cNvCxnSpPr/>
                <p:nvPr>
                  <p:custDataLst>
                    <p:tags r:id="rId33"/>
                  </p:custDataLst>
                </p:nvPr>
              </p:nvCxnSpPr>
              <p:spPr>
                <a:xfrm rot="5400000">
                  <a:off x="64833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组合 70"/>
              <p:cNvGrpSpPr/>
              <p:nvPr>
                <p:custDataLst>
                  <p:tags r:id="rId34"/>
                </p:custDataLst>
              </p:nvPr>
            </p:nvGrpSpPr>
            <p:grpSpPr>
              <a:xfrm flipH="1" flipV="1">
                <a:off x="5537244" y="1084734"/>
                <a:ext cx="316950" cy="381980"/>
                <a:chOff x="6407150" y="2581274"/>
                <a:chExt cx="863600" cy="1016000"/>
              </a:xfrm>
            </p:grpSpPr>
            <p:cxnSp>
              <p:nvCxnSpPr>
                <p:cNvPr id="72" name="直接连接符 71"/>
                <p:cNvCxnSpPr/>
                <p:nvPr>
                  <p:custDataLst>
                    <p:tags r:id="rId35"/>
                  </p:custDataLst>
                </p:nvPr>
              </p:nvCxnSpPr>
              <p:spPr>
                <a:xfrm>
                  <a:off x="6413500" y="30083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>
                  <p:custDataLst>
                    <p:tags r:id="rId36"/>
                  </p:custDataLst>
                </p:nvPr>
              </p:nvCxnSpPr>
              <p:spPr>
                <a:xfrm>
                  <a:off x="6413500" y="3287712"/>
                  <a:ext cx="85725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连接符 73"/>
                <p:cNvCxnSpPr/>
                <p:nvPr>
                  <p:custDataLst>
                    <p:tags r:id="rId37"/>
                  </p:custDataLst>
                </p:nvPr>
              </p:nvCxnSpPr>
              <p:spPr>
                <a:xfrm flipH="1">
                  <a:off x="7258050" y="2990849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连接符 74"/>
                <p:cNvCxnSpPr/>
                <p:nvPr>
                  <p:custDataLst>
                    <p:tags r:id="rId38"/>
                  </p:custDataLst>
                </p:nvPr>
              </p:nvCxnSpPr>
              <p:spPr>
                <a:xfrm flipH="1">
                  <a:off x="6426200" y="327660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>
                  <p:custDataLst>
                    <p:tags r:id="rId39"/>
                  </p:custDataLst>
                </p:nvPr>
              </p:nvCxnSpPr>
              <p:spPr>
                <a:xfrm rot="5400000" flipH="1">
                  <a:off x="6559550" y="3422650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接连接符 76"/>
                <p:cNvCxnSpPr/>
                <p:nvPr>
                  <p:custDataLst>
                    <p:tags r:id="rId40"/>
                  </p:custDataLst>
                </p:nvPr>
              </p:nvCxnSpPr>
              <p:spPr>
                <a:xfrm rot="5400000">
                  <a:off x="62039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>
                  <p:custDataLst>
                    <p:tags r:id="rId41"/>
                  </p:custDataLst>
                </p:nvPr>
              </p:nvCxnSpPr>
              <p:spPr>
                <a:xfrm rot="5400000" flipH="1">
                  <a:off x="6845300" y="2441574"/>
                  <a:ext cx="0" cy="30480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接连接符 78"/>
                <p:cNvCxnSpPr/>
                <p:nvPr>
                  <p:custDataLst>
                    <p:tags r:id="rId42"/>
                  </p:custDataLst>
                </p:nvPr>
              </p:nvCxnSpPr>
              <p:spPr>
                <a:xfrm rot="5400000">
                  <a:off x="6483350" y="3089274"/>
                  <a:ext cx="1016000" cy="0"/>
                </a:xfrm>
                <a:prstGeom prst="line">
                  <a:avLst/>
                </a:prstGeom>
                <a:ln w="28575">
                  <a:solidFill>
                    <a:srgbClr val="92947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5" name="文本框 104"/>
            <p:cNvSpPr txBox="1"/>
            <p:nvPr>
              <p:custDataLst>
                <p:tags r:id="rId43"/>
              </p:custDataLst>
            </p:nvPr>
          </p:nvSpPr>
          <p:spPr>
            <a:xfrm>
              <a:off x="6953151" y="2189715"/>
              <a:ext cx="4715056" cy="34784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材料一</a:t>
              </a: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天下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之事无小大，皆决于上。</a:t>
              </a:r>
              <a:endPara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spcBef>
                  <a:spcPct val="50000"/>
                </a:spcBef>
              </a:pPr>
              <a:endParaRPr lang="en-US" altLang="zh-CN" sz="2400" b="1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2400" b="1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</a:t>
              </a:r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二  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朕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为始皇帝，后世以计数，二世三世至于万世，传之无穷。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spcBef>
                  <a:spcPct val="50000"/>
                </a:spcBef>
              </a:pP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fontAlgn="auto">
                <a:spcBef>
                  <a:spcPct val="0"/>
                </a:spcBef>
              </a:pPr>
              <a:r>
                <a:rPr lang="zh-CN" altLang="en-US" sz="2400" b="1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材料三  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秦始皇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规定：只有皇帝一人才能称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“朕”，皇帝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的命令称“制”或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“诏”，皇帝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所用的玉印称“玺”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8" name="Text Box 4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8544272" y="3749626"/>
            <a:ext cx="1727200" cy="5784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buClr>
                <a:schemeClr val="hlink"/>
              </a:buClr>
              <a:buSzPct val="70000"/>
              <a:defRPr sz="2400" b="1" spc="-3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defRPr>
            </a:lvl1pPr>
          </a:lstStyle>
          <a:p>
            <a:r>
              <a:rPr lang="zh-CN" altLang="en-US" sz="2800" spc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皇位世袭</a:t>
            </a:r>
            <a:endParaRPr lang="zh-CN" altLang="en-US" sz="2800" spc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Text Box 4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8544272" y="5528866"/>
            <a:ext cx="1727200" cy="5784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buClr>
                <a:schemeClr val="hlink"/>
              </a:buClr>
              <a:buSzPct val="70000"/>
              <a:defRPr sz="2400" b="1" spc="-3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defRPr>
            </a:lvl1pPr>
          </a:lstStyle>
          <a:p>
            <a:pPr algn="l">
              <a:buFontTx/>
            </a:pPr>
            <a:r>
              <a:rPr lang="zh-CN" altLang="en-US" sz="2800" spc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皇帝独尊</a:t>
            </a:r>
            <a:endParaRPr lang="zh-CN" altLang="en-US" sz="2800" spc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" name="Text Box 4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8544272" y="2341990"/>
            <a:ext cx="1727835" cy="58295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buClr>
                <a:schemeClr val="hlink"/>
              </a:buClr>
              <a:buSzPct val="70000"/>
              <a:defRPr sz="2400" b="1" spc="-3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defRPr>
            </a:lvl1pPr>
          </a:lstStyle>
          <a:p>
            <a:pPr algn="l">
              <a:buFontTx/>
            </a:pPr>
            <a:r>
              <a:rPr lang="zh-CN" altLang="en-US" sz="2800" spc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皇权至上</a:t>
            </a:r>
            <a:endParaRPr lang="zh-CN" altLang="en-US" sz="2800" spc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pic>
        <p:nvPicPr>
          <p:cNvPr id="14" name="图片 13" descr="图片4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274955" y="2660650"/>
            <a:ext cx="6527165" cy="3547110"/>
          </a:xfrm>
          <a:prstGeom prst="rect">
            <a:avLst/>
          </a:prstGeom>
        </p:spPr>
      </p:pic>
      <p:sp>
        <p:nvSpPr>
          <p:cNvPr id="28676" name="AutoShape 3"/>
          <p:cNvSpPr/>
          <p:nvPr/>
        </p:nvSpPr>
        <p:spPr>
          <a:xfrm flipH="1">
            <a:off x="4321175" y="1968500"/>
            <a:ext cx="2209800" cy="1483360"/>
          </a:xfrm>
          <a:prstGeom prst="wedgeRoundRectCallout">
            <a:avLst>
              <a:gd name="adj1" fmla="val 70402"/>
              <a:gd name="adj2" fmla="val 39683"/>
              <a:gd name="adj3" fmla="val 16667"/>
            </a:avLst>
          </a:prstGeom>
          <a:solidFill>
            <a:schemeClr val="bg1">
              <a:lumMod val="75000"/>
            </a:schemeClr>
          </a:solidFill>
          <a:ln w="38100">
            <a:noFill/>
          </a:ln>
        </p:spPr>
        <p:txBody>
          <a:bodyPr wrap="none" anchor="ctr"/>
          <a:lstStyle/>
          <a:p>
            <a:pPr algn="ctr">
              <a:lnSpc>
                <a:spcPct val="110000"/>
              </a:lnSpc>
            </a:pPr>
            <a:r>
              <a: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朕统</a:t>
            </a:r>
            <a:r>
              <a:rPr lang="zh-TW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一天下</a:t>
            </a:r>
            <a:r>
              <a:rPr lang="zh-CN" altLang="zh-TW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zh-TW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TW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德</a:t>
            </a:r>
            <a:r>
              <a: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zh-TW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zh-TW" altLang="en-US" sz="25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皇</a:t>
            </a:r>
            <a:r>
              <a:rPr lang="zh-CN" altLang="zh-TW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zh-TW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0000"/>
              </a:lnSpc>
            </a:pPr>
            <a:r>
              <a:rPr lang="zh-TW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功</a:t>
            </a:r>
            <a:r>
              <a: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r>
              <a:rPr lang="zh-TW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r>
              <a:rPr lang="zh-TW" altLang="en-US" sz="25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帝</a:t>
            </a:r>
            <a:r>
              <a:rPr lang="zh-CN" altLang="zh-TW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TW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>
            <p:custDataLst>
              <p:tags r:id="rId49"/>
            </p:custDataLst>
          </p:nvPr>
        </p:nvSpPr>
        <p:spPr>
          <a:xfrm>
            <a:off x="876300" y="911860"/>
            <a:ext cx="4307205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烦恼一：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称号怎么定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900" b="1" kern="1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>
            <p:custDataLst>
              <p:tags r:id="rId50"/>
            </p:custDataLst>
          </p:nvPr>
        </p:nvPicPr>
        <p:blipFill>
          <a:blip r:embed="rId51"/>
          <a:stretch>
            <a:fillRect/>
          </a:stretch>
        </p:blipFill>
        <p:spPr>
          <a:xfrm>
            <a:off x="4968875" y="856615"/>
            <a:ext cx="3632200" cy="647700"/>
          </a:xfrm>
          <a:prstGeom prst="rect">
            <a:avLst/>
          </a:prstGeom>
        </p:spPr>
      </p:pic>
      <p:sp>
        <p:nvSpPr>
          <p:cNvPr id="55" name="矩形 54"/>
          <p:cNvSpPr/>
          <p:nvPr>
            <p:custDataLst>
              <p:tags r:id="rId52"/>
            </p:custDataLst>
          </p:nvPr>
        </p:nvSpPr>
        <p:spPr>
          <a:xfrm>
            <a:off x="4223792" y="188640"/>
            <a:ext cx="396085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建立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中央集权制度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bldLvl="0" animBg="1"/>
      <p:bldP spid="109" grpId="0" bldLvl="0" animBg="1"/>
      <p:bldP spid="110" grpId="0" bldLvl="0" animBg="1"/>
      <p:bldP spid="28676" grpId="0" bldLvl="0" animBg="1"/>
      <p:bldP spid="2867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856615" y="1037243"/>
            <a:ext cx="4306570" cy="53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烦恼二：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国事那么多</a:t>
            </a:r>
            <a:r>
              <a:rPr lang="en-US" altLang="zh-CN" sz="2900" b="1" kern="1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900" b="1" kern="1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60851" y="2251417"/>
            <a:ext cx="1463040" cy="552450"/>
          </a:xfrm>
          <a:prstGeom prst="rect">
            <a:avLst/>
          </a:prstGeom>
          <a:solidFill>
            <a:srgbClr val="FFF8B2"/>
          </a:solidFill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皇帝</a:t>
            </a:r>
            <a:endParaRPr lang="zh-CN" altLang="en-US" sz="30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 descr="17秦始皇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6931" y="1651342"/>
            <a:ext cx="1176020" cy="199580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2587426" y="3350663"/>
            <a:ext cx="6047740" cy="1071179"/>
            <a:chOff x="5100" y="3510"/>
            <a:chExt cx="9524" cy="1691"/>
          </a:xfrm>
        </p:grpSpPr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5100" y="4265"/>
              <a:ext cx="9524" cy="0"/>
            </a:xfrm>
            <a:prstGeom prst="line">
              <a:avLst/>
            </a:prstGeom>
            <a:ln w="34925">
              <a:solidFill>
                <a:srgbClr val="5326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2" idx="2"/>
            </p:cNvCxnSpPr>
            <p:nvPr>
              <p:custDataLst>
                <p:tags r:id="rId4"/>
              </p:custDataLst>
            </p:nvPr>
          </p:nvCxnSpPr>
          <p:spPr>
            <a:xfrm>
              <a:off x="9420" y="3510"/>
              <a:ext cx="0" cy="1221"/>
            </a:xfrm>
            <a:prstGeom prst="line">
              <a:avLst/>
            </a:prstGeom>
            <a:ln w="34925">
              <a:solidFill>
                <a:srgbClr val="5326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5"/>
              </p:custDataLst>
            </p:nvPr>
          </p:nvCxnSpPr>
          <p:spPr>
            <a:xfrm>
              <a:off x="5108" y="4265"/>
              <a:ext cx="0" cy="936"/>
            </a:xfrm>
            <a:prstGeom prst="line">
              <a:avLst/>
            </a:prstGeom>
            <a:ln w="34925">
              <a:solidFill>
                <a:srgbClr val="5326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6"/>
              </p:custDataLst>
            </p:nvPr>
          </p:nvCxnSpPr>
          <p:spPr>
            <a:xfrm>
              <a:off x="14596" y="4265"/>
              <a:ext cx="0" cy="936"/>
            </a:xfrm>
            <a:prstGeom prst="line">
              <a:avLst/>
            </a:prstGeom>
            <a:ln w="34925">
              <a:solidFill>
                <a:srgbClr val="5326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>
            <p:custDataLst>
              <p:tags r:id="rId7"/>
            </p:custDataLst>
          </p:nvPr>
        </p:nvSpPr>
        <p:spPr>
          <a:xfrm>
            <a:off x="6076751" y="2914357"/>
            <a:ext cx="3240484" cy="4749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总揽大权，</a:t>
            </a:r>
            <a:r>
              <a:rPr lang="zh-CN" altLang="en-US" sz="25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至高无上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4825166" y="4421847"/>
            <a:ext cx="1475740" cy="575310"/>
          </a:xfrm>
          <a:prstGeom prst="rect">
            <a:avLst/>
          </a:prstGeom>
          <a:solidFill>
            <a:srgbClr val="FFF8B2"/>
          </a:solidFill>
          <a:ln w="34925">
            <a:solidFill>
              <a:srgbClr val="53268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丞相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7" name="Picture 4" descr="3_2%2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1494" t="49939" r="54412"/>
          <a:stretch>
            <a:fillRect/>
          </a:stretch>
        </p:blipFill>
        <p:spPr>
          <a:xfrm>
            <a:off x="4138096" y="3841457"/>
            <a:ext cx="930910" cy="2015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7600751" y="4432007"/>
            <a:ext cx="2087880" cy="575310"/>
          </a:xfrm>
          <a:prstGeom prst="rect">
            <a:avLst/>
          </a:prstGeom>
          <a:solidFill>
            <a:srgbClr val="FFF8B2"/>
          </a:solidFill>
          <a:ln w="34925">
            <a:solidFill>
              <a:srgbClr val="53268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御史大夫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55" name="Picture 4" descr="3_2%20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-477" t="42791" r="88756"/>
          <a:stretch>
            <a:fillRect/>
          </a:stretch>
        </p:blipFill>
        <p:spPr>
          <a:xfrm>
            <a:off x="7087671" y="3499827"/>
            <a:ext cx="742950" cy="2342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900991" y="4423117"/>
            <a:ext cx="1475740" cy="575310"/>
          </a:xfrm>
          <a:prstGeom prst="rect">
            <a:avLst/>
          </a:prstGeom>
          <a:solidFill>
            <a:srgbClr val="FFF8B2"/>
          </a:solidFill>
          <a:ln w="34925">
            <a:solidFill>
              <a:srgbClr val="53268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太尉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Picture 4" descr="3_2%20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69430" t="50526" r="17179"/>
          <a:stretch>
            <a:fillRect/>
          </a:stretch>
        </p:blipFill>
        <p:spPr>
          <a:xfrm>
            <a:off x="1231066" y="3899877"/>
            <a:ext cx="887730" cy="19424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29"/>
          <p:cNvSpPr txBox="1"/>
          <p:nvPr>
            <p:custDataLst>
              <p:tags r:id="rId15"/>
            </p:custDataLst>
          </p:nvPr>
        </p:nvSpPr>
        <p:spPr>
          <a:xfrm>
            <a:off x="4654351" y="4997157"/>
            <a:ext cx="1783080" cy="552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行政</a:t>
            </a:r>
            <a:endParaRPr lang="zh-CN" altLang="en-US" sz="3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1707951" y="5007317"/>
            <a:ext cx="1783080" cy="552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军事</a:t>
            </a:r>
            <a:endParaRPr lang="zh-CN" altLang="en-US" sz="3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17"/>
            </p:custDataLst>
          </p:nvPr>
        </p:nvSpPr>
        <p:spPr>
          <a:xfrm>
            <a:off x="7830621" y="5017477"/>
            <a:ext cx="1783080" cy="552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监察</a:t>
            </a:r>
            <a:endParaRPr lang="zh-CN" altLang="en-US" sz="3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9922946" y="4423117"/>
            <a:ext cx="1357630" cy="582930"/>
          </a:xfrm>
          <a:prstGeom prst="rect">
            <a:avLst/>
          </a:prstGeom>
          <a:noFill/>
          <a:ln w="38100" cmpd="sng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三公</a:t>
            </a:r>
            <a:endParaRPr lang="zh-CN" altLang="en-US" sz="3200" b="1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7364531" y="2278087"/>
            <a:ext cx="232410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3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最终决断权</a:t>
            </a:r>
            <a:endParaRPr lang="zh-CN" altLang="en-US" sz="3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20"/>
            </p:custDataLst>
          </p:nvPr>
        </p:nvPicPr>
        <p:blipFill rotWithShape="1">
          <a:blip r:embed="rId21"/>
          <a:srcRect r="40878"/>
          <a:stretch>
            <a:fillRect/>
          </a:stretch>
        </p:blipFill>
        <p:spPr>
          <a:xfrm>
            <a:off x="4983480" y="980728"/>
            <a:ext cx="2920805" cy="654050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22"/>
            </p:custDataLst>
          </p:nvPr>
        </p:nvSpPr>
        <p:spPr>
          <a:xfrm>
            <a:off x="4852471" y="5662002"/>
            <a:ext cx="1475740" cy="575310"/>
          </a:xfrm>
          <a:prstGeom prst="rect">
            <a:avLst/>
          </a:prstGeom>
          <a:solidFill>
            <a:srgbClr val="FFF8B2"/>
          </a:solidFill>
          <a:ln w="34925">
            <a:solidFill>
              <a:srgbClr val="53268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九卿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35900" y="1033572"/>
            <a:ext cx="2436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三公九卿制度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96315" y="5661967"/>
            <a:ext cx="40730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掌管</a:t>
            </a:r>
            <a:r>
              <a:rPr lang="zh-CN" altLang="en-US" sz="3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财政</a:t>
            </a:r>
            <a:r>
              <a:rPr lang="zh-CN" altLang="en-US" sz="3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、宫廷等事务</a:t>
            </a:r>
            <a:endParaRPr lang="zh-CN" altLang="en-US" sz="3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>
            <p:custDataLst>
              <p:tags r:id="rId23"/>
            </p:custDataLst>
          </p:nvPr>
        </p:nvSpPr>
        <p:spPr>
          <a:xfrm>
            <a:off x="4223792" y="188640"/>
            <a:ext cx="3960857" cy="56070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+mn-ea"/>
              </a:rPr>
              <a:t>建立</a:t>
            </a:r>
            <a:r>
              <a:rPr lang="zh-CN" altLang="en-US" sz="3200" b="1" dirty="0">
                <a:latin typeface="汉仪颜楷简" panose="00020600040101010101" charset="-122"/>
                <a:ea typeface="汉仪颜楷简" panose="00020600040101010101" charset="-122"/>
                <a:cs typeface="汉仪颜楷简" panose="00020600040101010101" charset="-122"/>
                <a:sym typeface="宋体" panose="02010600030101010101" pitchFamily="2" charset="-122"/>
              </a:rPr>
              <a:t>中央集权制度</a:t>
            </a:r>
            <a:endParaRPr lang="zh-CN" altLang="en-US" sz="3200" b="1" dirty="0">
              <a:latin typeface="汉仪颜楷简" panose="00020600040101010101" charset="-122"/>
              <a:ea typeface="汉仪颜楷简" panose="00020600040101010101" charset="-122"/>
              <a:cs typeface="汉仪颜楷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2" grpId="1" animBg="1"/>
      <p:bldP spid="23" grpId="0"/>
      <p:bldP spid="5" grpId="0" bldLvl="0" animBg="1"/>
      <p:bldP spid="27" grpId="0" bldLvl="0" animBg="1"/>
      <p:bldP spid="7" grpId="0" bldLvl="0" animBg="1"/>
      <p:bldP spid="30" grpId="0"/>
      <p:bldP spid="9" grpId="0"/>
      <p:bldP spid="32" grpId="0"/>
      <p:bldP spid="11" grpId="0" bldLvl="0" animBg="1"/>
      <p:bldP spid="12" grpId="0"/>
      <p:bldP spid="13" grpId="0" bldLvl="0" animBg="1"/>
      <p:bldP spid="26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3097"/>
  <p:tag name="KSO_WM_BEAUTIFY_FLAG" val=""/>
  <p:tag name="KSO_WM_SCREEN_THEME_FLAG" val="Jy2RefXUrkpJa03XDuRKskax7bWMLDzigOy3UET+Ix0PgE5MCxJQQ6kULH1qJXhReh7Syx0r7a6C2oO+EZtaHW3X8j0Q8CenY34usUyHkPk="/>
</p:tagLst>
</file>

<file path=ppt/tags/tag101.xml><?xml version="1.0" encoding="utf-8"?>
<p:tagLst xmlns:p="http://schemas.openxmlformats.org/presentationml/2006/main">
  <p:tag name="AS_UNIQUEID" val="3098"/>
  <p:tag name="KSO_WM_BEAUTIFY_FLAG" val=""/>
  <p:tag name="KSO_WM_SCREEN_THEME_FLAG" val="Jy2RefXUrkpJa03XDuRKskax7bWMLDzigOy3UET+Ix0PgE5MCxJQQ6kULH1qJXhReh7Syx0r7a6C2oO+EZtaHW3X8j0Q8CenY34usUyHkPk="/>
</p:tagLst>
</file>

<file path=ppt/tags/tag102.xml><?xml version="1.0" encoding="utf-8"?>
<p:tagLst xmlns:p="http://schemas.openxmlformats.org/presentationml/2006/main">
  <p:tag name="AS_UNIQUEID" val="3099"/>
  <p:tag name="KSO_WM_BEAUTIFY_FLAG" val=""/>
  <p:tag name="KSO_WM_SCREEN_THEME_FLAG" val="Jy2RefXUrkpJa03XDuRKskax7bWMLDzigOy3UET+Ix0PgE5MCxJQQ6kULH1qJXhReh7Syx0r7a6C2oO+EZtaHW3X8j0Q8CenY34usUyHkPk="/>
</p:tagLst>
</file>

<file path=ppt/tags/tag103.xml><?xml version="1.0" encoding="utf-8"?>
<p:tagLst xmlns:p="http://schemas.openxmlformats.org/presentationml/2006/main">
  <p:tag name="AS_UNIQUEID" val="3100"/>
  <p:tag name="KSO_WM_SCREEN_THEME_FLAG" val="Jy2RefXUrkpJa03XDuRKskax7bWMLDzigOy3UET+Ix0PgE5MCxJQQ6kULH1qJXhReh7Syx0r7a6C2oO+EZtaHW3X8j0Q8CenY34usUyHkPk="/>
</p:tagLst>
</file>

<file path=ppt/tags/tag104.xml><?xml version="1.0" encoding="utf-8"?>
<p:tagLst xmlns:p="http://schemas.openxmlformats.org/presentationml/2006/main">
  <p:tag name="AS_UNIQUEID" val="3101"/>
  <p:tag name="KSO_WM_BEAUTIFY_FLAG" val=""/>
  <p:tag name="KSO_WM_SCREEN_THEME_FLAG" val="Jy2RefXUrkpJa03XDuRKskax7bWMLDzigOy3UET+Ix0PgE5MCxJQQ6kULH1qJXhReh7Syx0r7a6C2oO+EZtaHW3X8j0Q8CenY34usUyHkPk="/>
</p:tagLst>
</file>

<file path=ppt/tags/tag105.xml><?xml version="1.0" encoding="utf-8"?>
<p:tagLst xmlns:p="http://schemas.openxmlformats.org/presentationml/2006/main">
  <p:tag name="AS_UNIQUEID" val="3102"/>
  <p:tag name="KSO_WM_BEAUTIFY_FLAG" val=""/>
  <p:tag name="KSO_WM_SCREEN_THEME_FLAG" val="Jy2RefXUrkpJa03XDuRKskax7bWMLDzigOy3UET+Ix0PgE5MCxJQQ6kULH1qJXhReh7Syx0r7a6C2oO+EZtaHW3X8j0Q8CenY34usUyHkPk="/>
</p:tagLst>
</file>

<file path=ppt/tags/tag106.xml><?xml version="1.0" encoding="utf-8"?>
<p:tagLst xmlns:p="http://schemas.openxmlformats.org/presentationml/2006/main">
  <p:tag name="AS_UNIQUEID" val="3103"/>
  <p:tag name="KSO_WM_BEAUTIFY_FLAG" val=""/>
  <p:tag name="KSO_WM_SCREEN_THEME_FLAG" val="Jy2RefXUrkpJa03XDuRKskax7bWMLDzigOy3UET+Ix0PgE5MCxJQQ6kULH1qJXhReh7Syx0r7a6C2oO+EZtaHW3X8j0Q8CenY34usUyHkPk="/>
</p:tagLst>
</file>

<file path=ppt/tags/tag107.xml><?xml version="1.0" encoding="utf-8"?>
<p:tagLst xmlns:p="http://schemas.openxmlformats.org/presentationml/2006/main">
  <p:tag name="AS_UNIQUEID" val="3104"/>
  <p:tag name="KSO_WM_BEAUTIFY_FLAG" val=""/>
  <p:tag name="KSO_WM_SCREEN_THEME_FLAG" val="Jy2RefXUrkpJa03XDuRKskax7bWMLDzigOy3UET+Ix0PgE5MCxJQQ6kULH1qJXhReh7Syx0r7a6C2oO+EZtaHW3X8j0Q8CenY34usUyHkPk="/>
</p:tagLst>
</file>

<file path=ppt/tags/tag108.xml><?xml version="1.0" encoding="utf-8"?>
<p:tagLst xmlns:p="http://schemas.openxmlformats.org/presentationml/2006/main">
  <p:tag name="AS_UNIQUEID" val="3105"/>
  <p:tag name="KSO_WM_BEAUTIFY_FLAG" val=""/>
  <p:tag name="KSO_WM_SCREEN_THEME_FLAG" val="Jy2RefXUrkpJa03XDuRKskax7bWMLDzigOy3UET+Ix0PgE5MCxJQQ6kULH1qJXhReh7Syx0r7a6C2oO+EZtaHW3X8j0Q8CenY34usUyHkPk="/>
</p:tagLst>
</file>

<file path=ppt/tags/tag109.xml><?xml version="1.0" encoding="utf-8"?>
<p:tagLst xmlns:p="http://schemas.openxmlformats.org/presentationml/2006/main">
  <p:tag name="AS_UNIQUEID" val="3106"/>
  <p:tag name="KSO_WM_BEAUTIFY_FLAG" val=""/>
  <p:tag name="KSO_WM_SCREEN_THEME_FLAG" val="Jy2RefXUrkpJa03XDuRKskax7bWMLDzigOy3UET+Ix0PgE5MCxJQQ6kULH1qJXhReh7Syx0r7a6C2oO+EZtaHW3X8j0Q8CenY34usUyHkPk=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3107"/>
  <p:tag name="KSO_WM_BEAUTIFY_FLAG" val=""/>
  <p:tag name="KSO_WM_SCREEN_THEME_FLAG" val="Jy2RefXUrkpJa03XDuRKskax7bWMLDzigOy3UET+Ix0PgE5MCxJQQ6kULH1qJXhReh7Syx0r7a6C2oO+EZtaHW3X8j0Q8CenY34usUyHkPk="/>
</p:tagLst>
</file>

<file path=ppt/tags/tag111.xml><?xml version="1.0" encoding="utf-8"?>
<p:tagLst xmlns:p="http://schemas.openxmlformats.org/presentationml/2006/main">
  <p:tag name="AS_UNIQUEID" val="3108"/>
  <p:tag name="KSO_WM_BEAUTIFY_FLAG" val=""/>
  <p:tag name="KSO_WM_SCREEN_THEME_FLAG" val="Jy2RefXUrkpJa03XDuRKskax7bWMLDzigOy3UET+Ix0PgE5MCxJQQ6kULH1qJXhReh7Syx0r7a6C2oO+EZtaHW3X8j0Q8CenY34usUyHkPk="/>
</p:tagLst>
</file>

<file path=ppt/tags/tag112.xml><?xml version="1.0" encoding="utf-8"?>
<p:tagLst xmlns:p="http://schemas.openxmlformats.org/presentationml/2006/main">
  <p:tag name="AS_UNIQUEID" val="3109"/>
  <p:tag name="KSO_WM_BEAUTIFY_FLAG" val=""/>
  <p:tag name="KSO_WM_SCREEN_THEME_FLAG" val="Jy2RefXUrkpJa03XDuRKskax7bWMLDzigOy3UET+Ix0PgE5MCxJQQ6kULH1qJXhReh7Syx0r7a6C2oO+EZtaHW3X8j0Q8CenY34usUyHkPk="/>
</p:tagLst>
</file>

<file path=ppt/tags/tag113.xml><?xml version="1.0" encoding="utf-8"?>
<p:tagLst xmlns:p="http://schemas.openxmlformats.org/presentationml/2006/main">
  <p:tag name="AS_UNIQUEID" val="3110"/>
  <p:tag name="KSO_WM_BEAUTIFY_FLAG" val=""/>
  <p:tag name="KSO_WM_SCREEN_THEME_FLAG" val="Jy2RefXUrkpJa03XDuRKskax7bWMLDzigOy3UET+Ix0PgE5MCxJQQ6kULH1qJXhReh7Syx0r7a6C2oO+EZtaHW3X8j0Q8CenY34usUyHkPk="/>
</p:tagLst>
</file>

<file path=ppt/tags/tag114.xml><?xml version="1.0" encoding="utf-8"?>
<p:tagLst xmlns:p="http://schemas.openxmlformats.org/presentationml/2006/main">
  <p:tag name="AS_UNIQUEID" val="3111"/>
  <p:tag name="KSO_WM_BEAUTIFY_FLAG" val=""/>
  <p:tag name="KSO_WM_SCREEN_THEME_FLAG" val="Jy2RefXUrkpJa03XDuRKskax7bWMLDzigOy3UET+Ix0PgE5MCxJQQ6kULH1qJXhReh7Syx0r7a6C2oO+EZtaHW3X8j0Q8CenY34usUyHkPk="/>
</p:tagLst>
</file>

<file path=ppt/tags/tag115.xml><?xml version="1.0" encoding="utf-8"?>
<p:tagLst xmlns:p="http://schemas.openxmlformats.org/presentationml/2006/main">
  <p:tag name="AS_UNIQUEID" val="3112"/>
  <p:tag name="KSO_WM_BEAUTIFY_FLAG" val=""/>
  <p:tag name="KSO_WM_SCREEN_THEME_FLAG" val="Jy2RefXUrkpJa03XDuRKskax7bWMLDzigOy3UET+Ix0PgE5MCxJQQ6kULH1qJXhReh7Syx0r7a6C2oO+EZtaHW3X8j0Q8CenY34usUyHkPk="/>
</p:tagLst>
</file>

<file path=ppt/tags/tag116.xml><?xml version="1.0" encoding="utf-8"?>
<p:tagLst xmlns:p="http://schemas.openxmlformats.org/presentationml/2006/main">
  <p:tag name="AS_UNIQUEID" val="3113"/>
  <p:tag name="KSO_WM_SCREEN_THEME_FLAG" val="Jy2RefXUrkpJa03XDuRKskax7bWMLDzigOy3UET+Ix0PgE5MCxJQQ6kULH1qJXhReh7Syx0r7a6C2oO+EZtaHW3X8j0Q8CenY34usUyHkPk="/>
</p:tagLst>
</file>

<file path=ppt/tags/tag117.xml><?xml version="1.0" encoding="utf-8"?>
<p:tagLst xmlns:p="http://schemas.openxmlformats.org/presentationml/2006/main">
  <p:tag name="AS_UNIQUEID" val="3114"/>
  <p:tag name="KSO_WM_BEAUTIFY_FLAG" val=""/>
  <p:tag name="KSO_WM_SCREEN_THEME_FLAG" val="Jy2RefXUrkpJa03XDuRKskax7bWMLDzigOy3UET+Ix0PgE5MCxJQQ6kULH1qJXhReh7Syx0r7a6C2oO+EZtaHW3X8j0Q8CenY34usUyHkPk="/>
</p:tagLst>
</file>

<file path=ppt/tags/tag118.xml><?xml version="1.0" encoding="utf-8"?>
<p:tagLst xmlns:p="http://schemas.openxmlformats.org/presentationml/2006/main">
  <p:tag name="AS_UNIQUEID" val="3115"/>
  <p:tag name="KSO_WM_BEAUTIFY_FLAG" val=""/>
  <p:tag name="KSO_WM_SCREEN_THEME_FLAG" val="Jy2RefXUrkpJa03XDuRKskax7bWMLDzigOy3UET+Ix0PgE5MCxJQQ6kULH1qJXhReh7Syx0r7a6C2oO+EZtaHW3X8j0Q8CenY34usUyHkPk="/>
</p:tagLst>
</file>

<file path=ppt/tags/tag119.xml><?xml version="1.0" encoding="utf-8"?>
<p:tagLst xmlns:p="http://schemas.openxmlformats.org/presentationml/2006/main">
  <p:tag name="AS_UNIQUEID" val="3116"/>
  <p:tag name="KSO_WM_BEAUTIFY_FLAG" val=""/>
  <p:tag name="KSO_WM_SCREEN_THEME_FLAG" val="Jy2RefXUrkpJa03XDuRKskax7bWMLDzigOy3UET+Ix0PgE5MCxJQQ6kULH1qJXhReh7Syx0r7a6C2oO+EZtaHW3X8j0Q8CenY34usUyHkPk=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AS_UNIQUEID" val="3117"/>
  <p:tag name="KSO_WM_BEAUTIFY_FLAG" val=""/>
  <p:tag name="KSO_WM_SCREEN_THEME_FLAG" val="Jy2RefXUrkpJa03XDuRKskax7bWMLDzigOy3UET+Ix0PgE5MCxJQQ6kULH1qJXhReh7Syx0r7a6C2oO+EZtaHW3X8j0Q8CenY34usUyHkPk="/>
</p:tagLst>
</file>

<file path=ppt/tags/tag121.xml><?xml version="1.0" encoding="utf-8"?>
<p:tagLst xmlns:p="http://schemas.openxmlformats.org/presentationml/2006/main">
  <p:tag name="AS_UNIQUEID" val="3118"/>
  <p:tag name="KSO_WM_BEAUTIFY_FLAG" val=""/>
  <p:tag name="KSO_WM_SCREEN_THEME_FLAG" val="Jy2RefXUrkpJa03XDuRKskax7bWMLDzigOy3UET+Ix0PgE5MCxJQQ6kULH1qJXhReh7Syx0r7a6C2oO+EZtaHW3X8j0Q8CenY34usUyHkPk="/>
</p:tagLst>
</file>

<file path=ppt/tags/tag122.xml><?xml version="1.0" encoding="utf-8"?>
<p:tagLst xmlns:p="http://schemas.openxmlformats.org/presentationml/2006/main">
  <p:tag name="AS_UNIQUEID" val="3119"/>
  <p:tag name="KSO_WM_BEAUTIFY_FLAG" val=""/>
  <p:tag name="KSO_WM_SCREEN_THEME_FLAG" val="Jy2RefXUrkpJa03XDuRKskax7bWMLDzigOy3UET+Ix0PgE5MCxJQQ6kULH1qJXhReh7Syx0r7a6C2oO+EZtaHW3X8j0Q8CenY34usUyHkPk="/>
</p:tagLst>
</file>

<file path=ppt/tags/tag123.xml><?xml version="1.0" encoding="utf-8"?>
<p:tagLst xmlns:p="http://schemas.openxmlformats.org/presentationml/2006/main">
  <p:tag name="AS_UNIQUEID" val="3120"/>
  <p:tag name="KSO_WM_BEAUTIFY_FLAG" val=""/>
  <p:tag name="KSO_WM_SCREEN_THEME_FLAG" val="Jy2RefXUrkpJa03XDuRKskax7bWMLDzigOy3UET+Ix0PgE5MCxJQQ6kULH1qJXhReh7Syx0r7a6C2oO+EZtaHW3X8j0Q8CenY34usUyHkPk="/>
</p:tagLst>
</file>

<file path=ppt/tags/tag124.xml><?xml version="1.0" encoding="utf-8"?>
<p:tagLst xmlns:p="http://schemas.openxmlformats.org/presentationml/2006/main">
  <p:tag name="AS_UNIQUEID" val="3121"/>
  <p:tag name="KSO_WM_BEAUTIFY_FLAG" val=""/>
  <p:tag name="KSO_WM_SCREEN_THEME_FLAG" val="Jy2RefXUrkpJa03XDuRKskax7bWMLDzigOy3UET+Ix0PgE5MCxJQQ6kULH1qJXhReh7Syx0r7a6C2oO+EZtaHW3X8j0Q8CenY34usUyHkPk="/>
</p:tagLst>
</file>

<file path=ppt/tags/tag125.xml><?xml version="1.0" encoding="utf-8"?>
<p:tagLst xmlns:p="http://schemas.openxmlformats.org/presentationml/2006/main">
  <p:tag name="AS_UNIQUEID" val="3122"/>
  <p:tag name="KSO_WM_SCREEN_THEME_FLAG" val="Jy2RefXUrkpJa03XDuRKskax7bWMLDzigOy3UET+Ix0PgE5MCxJQQ6kULH1qJXhReh7Syx0r7a6C2oO+EZtaHW3X8j0Q8CenY34usUyHkPk="/>
</p:tagLst>
</file>

<file path=ppt/tags/tag126.xml><?xml version="1.0" encoding="utf-8"?>
<p:tagLst xmlns:p="http://schemas.openxmlformats.org/presentationml/2006/main">
  <p:tag name="AS_UNIQUEID" val="3123"/>
  <p:tag name="KSO_WM_BEAUTIFY_FLAG" val=""/>
  <p:tag name="KSO_WM_SCREEN_THEME_FLAG" val="Jy2RefXUrkpJa03XDuRKskax7bWMLDzigOy3UET+Ix0PgE5MCxJQQ6kULH1qJXhReh7Syx0r7a6C2oO+EZtaHW3X8j0Q8CenY34usUyHkPk="/>
</p:tagLst>
</file>

<file path=ppt/tags/tag127.xml><?xml version="1.0" encoding="utf-8"?>
<p:tagLst xmlns:p="http://schemas.openxmlformats.org/presentationml/2006/main">
  <p:tag name="AS_UNIQUEID" val="3124"/>
  <p:tag name="KSO_WM_BEAUTIFY_FLAG" val=""/>
  <p:tag name="KSO_WM_SCREEN_THEME_FLAG" val="Jy2RefXUrkpJa03XDuRKskax7bWMLDzigOy3UET+Ix0PgE5MCxJQQ6kULH1qJXhReh7Syx0r7a6C2oO+EZtaHW3X8j0Q8CenY34usUyHkPk="/>
</p:tagLst>
</file>

<file path=ppt/tags/tag128.xml><?xml version="1.0" encoding="utf-8"?>
<p:tagLst xmlns:p="http://schemas.openxmlformats.org/presentationml/2006/main">
  <p:tag name="AS_UNIQUEID" val="3125"/>
  <p:tag name="KSO_WM_BEAUTIFY_FLAG" val=""/>
  <p:tag name="KSO_WM_SCREEN_THEME_FLAG" val="Jy2RefXUrkpJa03XDuRKskax7bWMLDzigOy3UET+Ix0PgE5MCxJQQ6kULH1qJXhReh7Syx0r7a6C2oO+EZtaHW3X8j0Q8CenY34usUyHkPk="/>
</p:tagLst>
</file>

<file path=ppt/tags/tag129.xml><?xml version="1.0" encoding="utf-8"?>
<p:tagLst xmlns:p="http://schemas.openxmlformats.org/presentationml/2006/main">
  <p:tag name="AS_UNIQUEID" val="3126"/>
  <p:tag name="KSO_WM_BEAUTIFY_FLAG" val=""/>
  <p:tag name="KSO_WM_SCREEN_THEME_FLAG" val="Jy2RefXUrkpJa03XDuRKskax7bWMLDzigOy3UET+Ix0PgE5MCxJQQ6kULH1qJXhReh7Syx0r7a6C2oO+EZtaHW3X8j0Q8CenY34usUyHkPk=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3127"/>
  <p:tag name="KSO_WM_BEAUTIFY_FLAG" val=""/>
  <p:tag name="KSO_WM_SCREEN_THEME_FLAG" val="Jy2RefXUrkpJa03XDuRKskax7bWMLDzigOy3UET+Ix0PgE5MCxJQQ6kULH1qJXhReh7Syx0r7a6C2oO+EZtaHW3X8j0Q8CenY34usUyHkPk="/>
</p:tagLst>
</file>

<file path=ppt/tags/tag131.xml><?xml version="1.0" encoding="utf-8"?>
<p:tagLst xmlns:p="http://schemas.openxmlformats.org/presentationml/2006/main">
  <p:tag name="AS_UNIQUEID" val="3128"/>
  <p:tag name="KSO_WM_BEAUTIFY_FLAG" val=""/>
  <p:tag name="KSO_WM_SCREEN_THEME_FLAG" val="Jy2RefXUrkpJa03XDuRKskax7bWMLDzigOy3UET+Ix0PgE5MCxJQQ6kULH1qJXhReh7Syx0r7a6C2oO+EZtaHW3X8j0Q8CenY34usUyHkPk="/>
</p:tagLst>
</file>

<file path=ppt/tags/tag132.xml><?xml version="1.0" encoding="utf-8"?>
<p:tagLst xmlns:p="http://schemas.openxmlformats.org/presentationml/2006/main">
  <p:tag name="AS_UNIQUEID" val="3129"/>
  <p:tag name="KSO_WM_BEAUTIFY_FLAG" val=""/>
  <p:tag name="KSO_WM_SCREEN_THEME_FLAG" val="Jy2RefXUrkpJa03XDuRKskax7bWMLDzigOy3UET+Ix0PgE5MCxJQQ6kULH1qJXhReh7Syx0r7a6C2oO+EZtaHW3X8j0Q8CenY34usUyHkPk="/>
</p:tagLst>
</file>

<file path=ppt/tags/tag133.xml><?xml version="1.0" encoding="utf-8"?>
<p:tagLst xmlns:p="http://schemas.openxmlformats.org/presentationml/2006/main">
  <p:tag name="AS_UNIQUEID" val="3130"/>
  <p:tag name="KSO_WM_BEAUTIFY_FLAG" val=""/>
  <p:tag name="KSO_WM_SCREEN_THEME_FLAG" val="Jy2RefXUrkpJa03XDuRKskax7bWMLDzigOy3UET+Ix0PgE5MCxJQQ6kULH1qJXhReh7Syx0r7a6C2oO+EZtaHW3X8j0Q8CenY34usUyHkPk="/>
</p:tagLst>
</file>

<file path=ppt/tags/tag134.xml><?xml version="1.0" encoding="utf-8"?>
<p:tagLst xmlns:p="http://schemas.openxmlformats.org/presentationml/2006/main">
  <p:tag name="AS_UNIQUEID" val="3131"/>
  <p:tag name="KSO_WM_BEAUTIFY_FLAG" val=""/>
  <p:tag name="KSO_WM_SCREEN_THEME_FLAG" val="Jy2RefXUrkpJa03XDuRKskax7bWMLDzigOy3UET+Ix0PgE5MCxJQQ6kULH1qJXhReh7Syx0r7a6C2oO+EZtaHW3X8j0Q8CenY34usUyHkPk="/>
</p:tagLst>
</file>

<file path=ppt/tags/tag135.xml><?xml version="1.0" encoding="utf-8"?>
<p:tagLst xmlns:p="http://schemas.openxmlformats.org/presentationml/2006/main">
  <p:tag name="AS_UNIQUEID" val="146"/>
  <p:tag name="KSO_WM_BEAUTIFY_FLAG" val=""/>
  <p:tag name="KSO_WM_SCREEN_THEME_FLAG" val="Jy2RefXUrkpJa03XDuRKskax7bWMLDzigOy3UET+Ix0PgE5MCxJQQ6kULH1qJXhReh7Syx0r7a6C2oO+EZtaHW3X8j0Q8CenY34usUyHkPk="/>
</p:tagLst>
</file>

<file path=ppt/tags/tag136.xml><?xml version="1.0" encoding="utf-8"?>
<p:tagLst xmlns:p="http://schemas.openxmlformats.org/presentationml/2006/main">
  <p:tag name="AS_UNIQUEID" val="147"/>
  <p:tag name="KSO_WM_BEAUTIFY_FLAG" val=""/>
  <p:tag name="KSO_WM_SCREEN_THEME_FLAG" val="Jy2RefXUrkpJa03XDuRKskax7bWMLDzigOy3UET+Ix0PgE5MCxJQQ6kULH1qJXhReh7Syx0r7a6C2oO+EZtaHW3X8j0Q8CenY34usUyHkPk="/>
</p:tagLst>
</file>

<file path=ppt/tags/tag137.xml><?xml version="1.0" encoding="utf-8"?>
<p:tagLst xmlns:p="http://schemas.openxmlformats.org/presentationml/2006/main">
  <p:tag name="AS_UNIQUEID" val="148"/>
  <p:tag name="KSO_WM_BEAUTIFY_FLAG" val=""/>
  <p:tag name="KSO_WM_SCREEN_THEME_FLAG" val="Jy2RefXUrkpJa03XDuRKskax7bWMLDzigOy3UET+Ix0PgE5MCxJQQ6kULH1qJXhReh7Syx0r7a6C2oO+EZtaHW3X8j0Q8CenY34usUyHkPk=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UNIT_TABLE_BEAUTIFY" val="smartTable{df2ae9aa-9486-4c51-9bb5-25f806b785ec}"/>
  <p:tag name="TABLE_ENDDRAG_ORIGIN_RECT" val="442*195"/>
  <p:tag name="TABLE_ENDDRAG_RECT" val="485*145*442*195"/>
  <p:tag name="KSO_WM_SCREEN_THEME_FLAG" val="D0njZFkstMe3O2yLzTN1eqsWq2YFVXtvg7xS4WF7B5ZzxZoQGPTb0gjaXalDVl3rtJqFUntnKWmJxFjCqyEwdPym15rECrbsVx6ZZwTGKbw="/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05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282.xml><?xml version="1.0" encoding="utf-8"?>
<p:tagLst xmlns:p="http://schemas.openxmlformats.org/presentationml/2006/main">
  <p:tag name="AS_UNIQUEID" val="1278"/>
  <p:tag name="KSO_WM_BEAUTIFY_FLAG" val=""/>
  <p:tag name="KSO_WM_SCREEN_THEME_FLAG" val="Jy2RefXUrkpJa03XDuRKskax7bWMLDzigOy3UET+Ix0PgE5MCxJQQ6kULH1qJXhReh7Syx0r7a6C2oO+EZtaHW3X8j0Q8CenY34usUyHkPk="/>
</p:tagLst>
</file>

<file path=ppt/tags/tag283.xml><?xml version="1.0" encoding="utf-8"?>
<p:tagLst xmlns:p="http://schemas.openxmlformats.org/presentationml/2006/main">
  <p:tag name="AS_UNIQUEID" val="1279"/>
  <p:tag name="KSO_WM_BEAUTIFY_FLAG" val=""/>
  <p:tag name="KSO_WM_SCREEN_THEME_FLAG" val="Jy2RefXUrkpJa03XDuRKskax7bWMLDzigOy3UET+Ix0PgE5MCxJQQ6kULH1qJXhReh7Syx0r7a6C2oO+EZtaHW3X8j0Q8CenY34usUyHkPk="/>
</p:tagLst>
</file>

<file path=ppt/tags/tag284.xml><?xml version="1.0" encoding="utf-8"?>
<p:tagLst xmlns:p="http://schemas.openxmlformats.org/presentationml/2006/main">
  <p:tag name="AS_UNIQUEID" val="12874"/>
  <p:tag name="KSO_WM_BEAUTIFY_FLAG" val=""/>
  <p:tag name="KSO_WM_SCREEN_THEME_FLAG" val="Jy2RefXUrkpJa03XDuRKskax7bWMLDzigOy3UET+Ix0PgE5MCxJQQ6kULH1qJXhReh7Syx0r7a6C2oO+EZtaHW3X8j0Q8CenY34usUyHkPk="/>
</p:tagLst>
</file>

<file path=ppt/tags/tag285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286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287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288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289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29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31.xml><?xml version="1.0" encoding="utf-8"?>
<p:tagLst xmlns:p="http://schemas.openxmlformats.org/presentationml/2006/main">
  <p:tag name="KSO_WM_UNIT_PLACING_PICTURE_USER_VIEWPORT" val="{&quot;height&quot;:6259,&quot;width&quot;:4226}"/>
  <p:tag name="KSO_WM_BEAUTIFY_FLAG" val=""/>
  <p:tag name="KSO_WM_SCREEN_THEME_FLAG" val="Jy2RefXUrkpJa03XDuRKskax7bWMLDzigOy3UET+Ix0PgE5MCxJQQ6kULH1qJXhReh7Syx0r7a6C2oO+EZtaHW3X8j0Q8CenY34usUyHkPk="/>
</p:tagLst>
</file>

<file path=ppt/tags/tag32.xml><?xml version="1.0" encoding="utf-8"?>
<p:tagLst xmlns:p="http://schemas.openxmlformats.org/presentationml/2006/main">
  <p:tag name="KSO_WM_UNIT_PLACING_PICTURE_USER_VIEWPORT" val="{&quot;height&quot;:483,&quot;width&quot;:8000}"/>
  <p:tag name="KSO_WM_SCREEN_THEME_FLAG" val="Jy2RefXUrkpJa03XDuRKskax7bWMLDzigOy3UET+Ix0PgE5MCxJQQ6kULH1qJXhReh7Syx0r7a6C2oO+EZtaHW3X8j0Q8CenY34usUyHkPk="/>
</p:tagLst>
</file>

<file path=ppt/tags/tag3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  <p:tag name="KSO_WM_SCREEN_THEME_FLAG" val="Jy2RefXUrkpJa03XDuRKskax7bWMLDzigOy3UET+Ix0PgE5MCxJQQ6kULH1qJXhReh7Syx0r7a6C2oO+EZtaHW3X8j0Q8CenY34usUyHkPk=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6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37.xml><?xml version="1.0" encoding="utf-8"?>
<p:tagLst xmlns:p="http://schemas.openxmlformats.org/presentationml/2006/main">
  <p:tag name="AS_UNIQUEID" val="26"/>
  <p:tag name="KSO_WM_BEAUTIFY_FLAG" val=""/>
  <p:tag name="KSO_WM_SCREEN_THEME_FLAG" val="Jy2RefXUrkpJa03XDuRKskax7bWMLDzigOy3UET+Ix0PgE5MCxJQQ6kULH1qJXhReh7Syx0r7a6C2oO+EZtaHW3X8j0Q8CenY34usUyHkPk="/>
</p:tagLst>
</file>

<file path=ppt/tags/tag38.xml><?xml version="1.0" encoding="utf-8"?>
<p:tagLst xmlns:p="http://schemas.openxmlformats.org/presentationml/2006/main">
  <p:tag name="AS_UNIQUEID" val="2662"/>
  <p:tag name="KSO_WM_SCREEN_THEME_FLAG" val="Jy2RefXUrkpJa03XDuRKskax7bWMLDzigOy3UET+Ix0PgE5MCxJQQ6kULH1qJXhReh7Syx0r7a6C2oO+EZtaHW3X8j0Q8CenY34usUyHkPk="/>
</p:tagLst>
</file>

<file path=ppt/tags/tag39.xml><?xml version="1.0" encoding="utf-8"?>
<p:tagLst xmlns:p="http://schemas.openxmlformats.org/presentationml/2006/main">
  <p:tag name="AS_UNIQUEID" val="2538"/>
  <p:tag name="KSO_WM_BEAUTIFY_FLAG" val=""/>
  <p:tag name="KSO_WM_SCREEN_THEME_FLAG" val="Jy2RefXUrkpJa03XDuRKskax7bWMLDzigOy3UET+Ix0PgE5MCxJQQ6kULH1qJXhReh7Syx0r7a6C2oO+EZtaHW3X8j0Q8CenY34usUyHkPk=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2664"/>
  <p:tag name="KSO_WM_BEAUTIFY_FLAG" val=""/>
  <p:tag name="KSO_WM_SCREEN_THEME_FLAG" val="Jy2RefXUrkpJa03XDuRKskax7bWMLDzigOy3UET+Ix0PgE5MCxJQQ6kULH1qJXhReh7Syx0r7a6C2oO+EZtaHW3X8j0Q8CenY34usUyHkPk="/>
</p:tagLst>
</file>

<file path=ppt/tags/tag41.xml><?xml version="1.0" encoding="utf-8"?>
<p:tagLst xmlns:p="http://schemas.openxmlformats.org/presentationml/2006/main">
  <p:tag name="AS_UNIQUEID" val="31"/>
  <p:tag name="KSO_WM_BEAUTIFY_FLAG" val=""/>
  <p:tag name="KSO_WM_SCREEN_THEME_FLAG" val="Jy2RefXUrkpJa03XDuRKskax7bWMLDzigOy3UET+Ix0PgE5MCxJQQ6kULH1qJXhReh7Syx0r7a6C2oO+EZtaHW3X8j0Q8CenY34usUyHkPk="/>
</p:tagLst>
</file>

<file path=ppt/tags/tag42.xml><?xml version="1.0" encoding="utf-8"?>
<p:tagLst xmlns:p="http://schemas.openxmlformats.org/presentationml/2006/main">
  <p:tag name="AS_UNIQUEID" val="33"/>
  <p:tag name="KSO_WM_BEAUTIFY_FLAG" val=""/>
  <p:tag name="KSO_WM_SCREEN_THEME_FLAG" val="Jy2RefXUrkpJa03XDuRKskax7bWMLDzigOy3UET+Ix0PgE5MCxJQQ6kULH1qJXhReh7Syx0r7a6C2oO+EZtaHW3X8j0Q8CenY34usUyHkPk="/>
</p:tagLst>
</file>

<file path=ppt/tags/tag43.xml><?xml version="1.0" encoding="utf-8"?>
<p:tagLst xmlns:p="http://schemas.openxmlformats.org/presentationml/2006/main">
  <p:tag name="AS_UNIQUEID" val="32"/>
  <p:tag name="KSO_WM_BEAUTIFY_FLAG" val=""/>
  <p:tag name="KSO_WM_SCREEN_THEME_FLAG" val="Jy2RefXUrkpJa03XDuRKskax7bWMLDzigOy3UET+Ix0PgE5MCxJQQ6kULH1qJXhReh7Syx0r7a6C2oO+EZtaHW3X8j0Q8CenY34usUyHkPk="/>
</p:tagLst>
</file>

<file path=ppt/tags/tag44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45.xml><?xml version="1.0" encoding="utf-8"?>
<p:tagLst xmlns:p="http://schemas.openxmlformats.org/presentationml/2006/main">
  <p:tag name="AS_UNIQUEID" val="381"/>
  <p:tag name="KSO_WM_BEAUTIFY_FLAG" val=""/>
  <p:tag name="KSO_WM_SCREEN_THEME_FLAG" val="Jy2RefXUrkpJa03XDuRKskax7bWMLDzigOy3UET+Ix0PgE5MCxJQQ6kULH1qJXhReh7Syx0r7a6C2oO+EZtaHW3X8j0Q8CenY34usUyHkPk="/>
</p:tagLst>
</file>

<file path=ppt/tags/tag46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47.xml><?xml version="1.0" encoding="utf-8"?>
<p:tagLst xmlns:p="http://schemas.openxmlformats.org/presentationml/2006/main">
  <p:tag name="AS_UNIQUEID" val="2590"/>
  <p:tag name="KSO_WM_BEAUTIFY_FLAG" val=""/>
  <p:tag name="KSO_WM_SCREEN_THEME_FLAG" val="Jy2RefXUrkpJa03XDuRKskax7bWMLDzigOy3UET+Ix0PgE5MCxJQQ6kULH1qJXhReh7Syx0r7a6C2oO+EZtaHW3X8j0Q8CenY34usUyHkPk="/>
</p:tagLst>
</file>

<file path=ppt/tags/tag48.xml><?xml version="1.0" encoding="utf-8"?>
<p:tagLst xmlns:p="http://schemas.openxmlformats.org/presentationml/2006/main">
  <p:tag name="AS_UNIQUEID" val="411"/>
  <p:tag name="KSO_WM_BEAUTIFY_FLAG" val=""/>
  <p:tag name="KSO_WM_SCREEN_THEME_FLAG" val="Jy2RefXUrkpJa03XDuRKskax7bWMLDzigOy3UET+Ix0PgE5MCxJQQ6kULH1qJXhReh7Syx0r7a6C2oO+EZtaHW3X8j0Q8CenY34usUyHkPk="/>
</p:tagLst>
</file>

<file path=ppt/tags/tag49.xml><?xml version="1.0" encoding="utf-8"?>
<p:tagLst xmlns:p="http://schemas.openxmlformats.org/presentationml/2006/main">
  <p:tag name="AS_UNIQUEID" val="411"/>
  <p:tag name="KSO_WM_BEAUTIFY_FLAG" val=""/>
  <p:tag name="KSO_WM_SCREEN_THEME_FLAG" val="Jy2RefXUrkpJa03XDuRKskax7bWMLDzigOy3UET+Ix0PgE5MCxJQQ6kULH1qJXhReh7Syx0r7a6C2oO+EZtaHW3X8j0Q8CenY34usUyHkPk=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51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52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53.xml><?xml version="1.0" encoding="utf-8"?>
<p:tagLst xmlns:p="http://schemas.openxmlformats.org/presentationml/2006/main">
  <p:tag name="AS_UNIQUEID" val="13006"/>
  <p:tag name="KSO_WM_SCREEN_THEME_FLAG" val="Jy2RefXUrkpJa03XDuRKskax7bWMLDzigOy3UET+Ix0PgE5MCxJQQ6kULH1qJXhReh7Syx0r7a6C2oO+EZtaHW3X8j0Q8CenY34usUyHkPk="/>
</p:tagLst>
</file>

<file path=ppt/tags/tag54.xml><?xml version="1.0" encoding="utf-8"?>
<p:tagLst xmlns:p="http://schemas.openxmlformats.org/presentationml/2006/main">
  <p:tag name="AS_UNIQUEID" val="12738"/>
  <p:tag name="KSO_WM_BEAUTIFY_FLAG" val=""/>
  <p:tag name="KSO_WM_CHIP_GROUPID" val="5f7009630ff15d9a40eb5fda"/>
  <p:tag name="KSO_WM_CHIP_XID" val="5f7009630ff15d9a40eb5fdb"/>
  <p:tag name="KSO_WM_TAG_VERSION" val="1.0"/>
  <p:tag name="KSO_WM_TEMPLATE_ASSEMBLE_GROUPID" val="60656f0e4054ed1e2fb802a3"/>
  <p:tag name="KSO_WM_TEMPLATE_ASSEMBLE_XID" val="60656f0e4054ed1e2fb802a3"/>
  <p:tag name="KSO_WM_TEMPLATE_CATEGORY" val="diagram"/>
  <p:tag name="KSO_WM_TEMPLATE_INDEX" val="20211729"/>
  <p:tag name="KSO_WM_UNIT_BLOCK" val="0"/>
  <p:tag name="KSO_WM_UNIT_COMPATIBLE" val="0"/>
  <p:tag name="KSO_WM_UNIT_DEC_AREA_ID" val="54640cb2d3bf4d68a173d342723deb3c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c3e7d28bef8441078f343c37f1c6db71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1729_1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15"/>
  <p:tag name="KSO_WM_SCREEN_THEME_FLAG" val="Jy2RefXUrkpJa03XDuRKskax7bWMLDzigOy3UET+Ix0PgE5MCxJQQ6kULH1qJXhReh7Syx0r7a6C2oO+EZtaHW3X8j0Q8CenY34usUyHkPk="/>
</p:tagLst>
</file>

<file path=ppt/tags/tag55.xml><?xml version="1.0" encoding="utf-8"?>
<p:tagLst xmlns:p="http://schemas.openxmlformats.org/presentationml/2006/main">
  <p:tag name="AS_UNIQUEID" val="12744"/>
  <p:tag name="KSO_WM_BEAUTIFY_FLAG" val=""/>
  <p:tag name="KSO_WM_SCREEN_THEME_FLAG" val="Jy2RefXUrkpJa03XDuRKskax7bWMLDzigOy3UET+Ix0PgE5MCxJQQ6kULH1qJXhReh7Syx0r7a6C2oO+EZtaHW3X8j0Q8CenY34usUyHkPk="/>
</p:tagLst>
</file>

<file path=ppt/tags/tag56.xml><?xml version="1.0" encoding="utf-8"?>
<p:tagLst xmlns:p="http://schemas.openxmlformats.org/presentationml/2006/main">
  <p:tag name="AS_UNIQUEID" val="13007"/>
  <p:tag name="KSO_WM_SCREEN_THEME_FLAG" val="Jy2RefXUrkpJa03XDuRKskax7bWMLDzigOy3UET+Ix0PgE5MCxJQQ6kULH1qJXhReh7Syx0r7a6C2oO+EZtaHW3X8j0Q8CenY34usUyHkPk="/>
</p:tagLst>
</file>

<file path=ppt/tags/tag57.xml><?xml version="1.0" encoding="utf-8"?>
<p:tagLst xmlns:p="http://schemas.openxmlformats.org/presentationml/2006/main">
  <p:tag name="AS_UNIQUEID" val="12739"/>
  <p:tag name="KSO_WM_BEAUTIFY_FLAG" val=""/>
  <p:tag name="KSO_WM_CHIP_GROUPID" val="5f7009630ff15d9a40eb5fda"/>
  <p:tag name="KSO_WM_CHIP_XID" val="5f7009630ff15d9a40eb5fdb"/>
  <p:tag name="KSO_WM_TAG_VERSION" val="1.0"/>
  <p:tag name="KSO_WM_TEMPLATE_ASSEMBLE_GROUPID" val="60656f0e4054ed1e2fb802a3"/>
  <p:tag name="KSO_WM_TEMPLATE_ASSEMBLE_XID" val="60656f0e4054ed1e2fb802a3"/>
  <p:tag name="KSO_WM_TEMPLATE_CATEGORY" val="diagram"/>
  <p:tag name="KSO_WM_TEMPLATE_INDEX" val="20211729"/>
  <p:tag name="KSO_WM_UNIT_BLOCK" val="0"/>
  <p:tag name="KSO_WM_UNIT_COMPATIBLE" val="0"/>
  <p:tag name="KSO_WM_UNIT_DEC_AREA_ID" val="155d5f5d55f344de812dc3d40f3676bc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e51375d539a04c55b8a669c84c5d722f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1729_1*i*2"/>
  <p:tag name="KSO_WM_UNIT_INDEX" val="2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15"/>
  <p:tag name="KSO_WM_SCREEN_THEME_FLAG" val="Jy2RefXUrkpJa03XDuRKskax7bWMLDzigOy3UET+Ix0PgE5MCxJQQ6kULH1qJXhReh7Syx0r7a6C2oO+EZtaHW3X8j0Q8CenY34usUyHkPk="/>
</p:tagLst>
</file>

<file path=ppt/tags/tag58.xml><?xml version="1.0" encoding="utf-8"?>
<p:tagLst xmlns:p="http://schemas.openxmlformats.org/presentationml/2006/main">
  <p:tag name="AS_UNIQUEID" val="12745"/>
  <p:tag name="KSO_WM_BEAUTIFY_FLAG" val=""/>
  <p:tag name="KSO_WM_SCREEN_THEME_FLAG" val="Jy2RefXUrkpJa03XDuRKskax7bWMLDzigOy3UET+Ix0PgE5MCxJQQ6kULH1qJXhReh7Syx0r7a6C2oO+EZtaHW3X8j0Q8CenY34usUyHkPk="/>
</p:tagLst>
</file>

<file path=ppt/tags/tag59.xml><?xml version="1.0" encoding="utf-8"?>
<p:tagLst xmlns:p="http://schemas.openxmlformats.org/presentationml/2006/main">
  <p:tag name="AS_UNIQUEID" val="13008"/>
  <p:tag name="KSO_WM_SCREEN_THEME_FLAG" val="Jy2RefXUrkpJa03XDuRKskax7bWMLDzigOy3UET+Ix0PgE5MCxJQQ6kULH1qJXhReh7Syx0r7a6C2oO+EZtaHW3X8j0Q8CenY34usUyHkPk=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12740"/>
  <p:tag name="KSO_WM_BEAUTIFY_FLAG" val=""/>
  <p:tag name="KSO_WM_CHIP_GROUPID" val="5f7009630ff15d9a40eb5fda"/>
  <p:tag name="KSO_WM_CHIP_XID" val="5f7009630ff15d9a40eb5fdb"/>
  <p:tag name="KSO_WM_TAG_VERSION" val="1.0"/>
  <p:tag name="KSO_WM_TEMPLATE_ASSEMBLE_GROUPID" val="60656f0e4054ed1e2fb802a3"/>
  <p:tag name="KSO_WM_TEMPLATE_ASSEMBLE_XID" val="60656f0e4054ed1e2fb802a3"/>
  <p:tag name="KSO_WM_TEMPLATE_CATEGORY" val="diagram"/>
  <p:tag name="KSO_WM_TEMPLATE_INDEX" val="20211729"/>
  <p:tag name="KSO_WM_UNIT_BLOCK" val="0"/>
  <p:tag name="KSO_WM_UNIT_COMPATIBLE" val="0"/>
  <p:tag name="KSO_WM_UNIT_DEC_AREA_ID" val="54640cb2d3bf4d68a173d342723deb3c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c3e7d28bef8441078f343c37f1c6db71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1729_1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15"/>
  <p:tag name="KSO_WM_SCREEN_THEME_FLAG" val="Jy2RefXUrkpJa03XDuRKskax7bWMLDzigOy3UET+Ix0PgE5MCxJQQ6kULH1qJXhReh7Syx0r7a6C2oO+EZtaHW3X8j0Q8CenY34usUyHkPk="/>
</p:tagLst>
</file>

<file path=ppt/tags/tag61.xml><?xml version="1.0" encoding="utf-8"?>
<p:tagLst xmlns:p="http://schemas.openxmlformats.org/presentationml/2006/main">
  <p:tag name="AS_UNIQUEID" val="12746"/>
  <p:tag name="KSO_WM_BEAUTIFY_FLAG" val=""/>
  <p:tag name="KSO_WM_SCREEN_THEME_FLAG" val="Jy2RefXUrkpJa03XDuRKskax7bWMLDzigOy3UET+Ix0PgE5MCxJQQ6kULH1qJXhReh7Syx0r7a6C2oO+EZtaHW3X8j0Q8CenY34usUyHkPk="/>
</p:tagLst>
</file>

<file path=ppt/tags/tag62.xml><?xml version="1.0" encoding="utf-8"?>
<p:tagLst xmlns:p="http://schemas.openxmlformats.org/presentationml/2006/main">
  <p:tag name="AS_UNIQUEID" val="13015"/>
  <p:tag name="KSO_WM_BEAUTIFY_FLAG" val=""/>
  <p:tag name="KSO_WM_SCREEN_THEME_FLAG" val="Jy2RefXUrkpJa03XDuRKskax7bWMLDzigOy3UET+Ix0PgE5MCxJQQ6kULH1qJXhReh7Syx0r7a6C2oO+EZtaHW3X8j0Q8CenY34usUyHkPk="/>
</p:tagLst>
</file>

<file path=ppt/tags/tag63.xml><?xml version="1.0" encoding="utf-8"?>
<p:tagLst xmlns:p="http://schemas.openxmlformats.org/presentationml/2006/main">
  <p:tag name="AS_UNIQUEID" val="13016"/>
  <p:tag name="KSO_WM_BEAUTIFY_FLAG" val=""/>
  <p:tag name="KSO_WM_SCREEN_THEME_FLAG" val="Jy2RefXUrkpJa03XDuRKskax7bWMLDzigOy3UET+Ix0PgE5MCxJQQ6kULH1qJXhReh7Syx0r7a6C2oO+EZtaHW3X8j0Q8CenY34usUyHkPk="/>
</p:tagLst>
</file>

<file path=ppt/tags/tag64.xml><?xml version="1.0" encoding="utf-8"?>
<p:tagLst xmlns:p="http://schemas.openxmlformats.org/presentationml/2006/main">
  <p:tag name="AS_UNIQUEID" val="13017"/>
  <p:tag name="KSO_WM_SCREEN_THEME_FLAG" val="Jy2RefXUrkpJa03XDuRKskax7bWMLDzigOy3UET+Ix0PgE5MCxJQQ6kULH1qJXhReh7Syx0r7a6C2oO+EZtaHW3X8j0Q8CenY34usUyHkPk="/>
</p:tagLst>
</file>

<file path=ppt/tags/tag65.xml><?xml version="1.0" encoding="utf-8"?>
<p:tagLst xmlns:p="http://schemas.openxmlformats.org/presentationml/2006/main">
  <p:tag name="AS_UNIQUEID" val="13018"/>
  <p:tag name="KSO_WM_SCREEN_THEME_FLAG" val="Jy2RefXUrkpJa03XDuRKskax7bWMLDzigOy3UET+Ix0PgE5MCxJQQ6kULH1qJXhReh7Syx0r7a6C2oO+EZtaHW3X8j0Q8CenY34usUyHkPk="/>
</p:tagLst>
</file>

<file path=ppt/tags/tag66.xml><?xml version="1.0" encoding="utf-8"?>
<p:tagLst xmlns:p="http://schemas.openxmlformats.org/presentationml/2006/main">
  <p:tag name="AS_UNIQUEID" val="13019"/>
  <p:tag name="KSO_WM_SCREEN_THEME_FLAG" val="Jy2RefXUrkpJa03XDuRKskax7bWMLDzigOy3UET+Ix0PgE5MCxJQQ6kULH1qJXhReh7Syx0r7a6C2oO+EZtaHW3X8j0Q8CenY34usUyHkPk="/>
</p:tagLst>
</file>

<file path=ppt/tags/tag67.xml><?xml version="1.0" encoding="utf-8"?>
<p:tagLst xmlns:p="http://schemas.openxmlformats.org/presentationml/2006/main">
  <p:tag name="AS_UNIQUEID" val="13020"/>
  <p:tag name="KSO_WM_BEAUTIFY_FLAG" val=""/>
  <p:tag name="KSO_WM_SCREEN_THEME_FLAG" val="Jy2RefXUrkpJa03XDuRKskax7bWMLDzigOy3UET+Ix0PgE5MCxJQQ6kULH1qJXhReh7Syx0r7a6C2oO+EZtaHW3X8j0Q8CenY34usUyHkPk="/>
</p:tagLst>
</file>

<file path=ppt/tags/tag68.xml><?xml version="1.0" encoding="utf-8"?>
<p:tagLst xmlns:p="http://schemas.openxmlformats.org/presentationml/2006/main">
  <p:tag name="AS_UNIQUEID" val="13021"/>
  <p:tag name="KSO_WM_BEAUTIFY_FLAG" val=""/>
  <p:tag name="KSO_WM_SCREEN_THEME_FLAG" val="Jy2RefXUrkpJa03XDuRKskax7bWMLDzigOy3UET+Ix0PgE5MCxJQQ6kULH1qJXhReh7Syx0r7a6C2oO+EZtaHW3X8j0Q8CenY34usUyHkPk="/>
</p:tagLst>
</file>

<file path=ppt/tags/tag69.xml><?xml version="1.0" encoding="utf-8"?>
<p:tagLst xmlns:p="http://schemas.openxmlformats.org/presentationml/2006/main">
  <p:tag name="AS_UNIQUEID" val="13022"/>
  <p:tag name="KSO_WM_SCREEN_THEME_FLAG" val="Jy2RefXUrkpJa03XDuRKskax7bWMLDzigOy3UET+Ix0PgE5MCxJQQ6kULH1qJXhReh7Syx0r7a6C2oO+EZtaHW3X8j0Q8CenY34usUyHkPk=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13023"/>
  <p:tag name="KSO_WM_BEAUTIFY_FLAG" val=""/>
  <p:tag name="KSO_WM_SCREEN_THEME_FLAG" val="Jy2RefXUrkpJa03XDuRKskax7bWMLDzigOy3UET+Ix0PgE5MCxJQQ6kULH1qJXhReh7Syx0r7a6C2oO+EZtaHW3X8j0Q8CenY34usUyHkPk="/>
</p:tagLst>
</file>

<file path=ppt/tags/tag71.xml><?xml version="1.0" encoding="utf-8"?>
<p:tagLst xmlns:p="http://schemas.openxmlformats.org/presentationml/2006/main">
  <p:tag name="AS_UNIQUEID" val="13024"/>
  <p:tag name="KSO_WM_BEAUTIFY_FLAG" val=""/>
  <p:tag name="KSO_WM_SCREEN_THEME_FLAG" val="Jy2RefXUrkpJa03XDuRKskax7bWMLDzigOy3UET+Ix0PgE5MCxJQQ6kULH1qJXhReh7Syx0r7a6C2oO+EZtaHW3X8j0Q8CenY34usUyHkPk="/>
</p:tagLst>
</file>

<file path=ppt/tags/tag72.xml><?xml version="1.0" encoding="utf-8"?>
<p:tagLst xmlns:p="http://schemas.openxmlformats.org/presentationml/2006/main">
  <p:tag name="AS_UNIQUEID" val="1591"/>
  <p:tag name="KSO_WM_BEAUTIFY_FLAG" val=""/>
  <p:tag name="KSO_WM_SCREEN_THEME_FLAG" val="Jy2RefXUrkpJa03XDuRKskax7bWMLDzigOy3UET+Ix0PgE5MCxJQQ6kULH1qJXhReh7Syx0r7a6C2oO+EZtaHW3X8j0Q8CenY34usUyHkPk="/>
</p:tagLst>
</file>

<file path=ppt/tags/tag73.xml><?xml version="1.0" encoding="utf-8"?>
<p:tagLst xmlns:p="http://schemas.openxmlformats.org/presentationml/2006/main">
  <p:tag name="AS_UNIQUEID" val="2662"/>
  <p:tag name="KSO_WM_SCREEN_THEME_FLAG" val="Jy2RefXUrkpJa03XDuRKskax7bWMLDzigOy3UET+Ix0PgE5MCxJQQ6kULH1qJXhReh7Syx0r7a6C2oO+EZtaHW3X8j0Q8CenY34usUyHkPk="/>
</p:tagLst>
</file>

<file path=ppt/tags/tag74.xml><?xml version="1.0" encoding="utf-8"?>
<p:tagLst xmlns:p="http://schemas.openxmlformats.org/presentationml/2006/main">
  <p:tag name="AS_UNIQUEID" val="2538"/>
  <p:tag name="KSO_WM_BEAUTIFY_FLAG" val=""/>
  <p:tag name="KSO_WM_SCREEN_THEME_FLAG" val="Jy2RefXUrkpJa03XDuRKskax7bWMLDzigOy3UET+Ix0PgE5MCxJQQ6kULH1qJXhReh7Syx0r7a6C2oO+EZtaHW3X8j0Q8CenY34usUyHkPk="/>
</p:tagLst>
</file>

<file path=ppt/tags/tag75.xml><?xml version="1.0" encoding="utf-8"?>
<p:tagLst xmlns:p="http://schemas.openxmlformats.org/presentationml/2006/main">
  <p:tag name="AS_UNIQUEID" val="2664"/>
  <p:tag name="KSO_WM_BEAUTIFY_FLAG" val=""/>
  <p:tag name="KSO_WM_SCREEN_THEME_FLAG" val="Jy2RefXUrkpJa03XDuRKskax7bWMLDzigOy3UET+Ix0PgE5MCxJQQ6kULH1qJXhReh7Syx0r7a6C2oO+EZtaHW3X8j0Q8CenY34usUyHkPk="/>
</p:tagLst>
</file>

<file path=ppt/tags/tag76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78.xml><?xml version="1.0" encoding="utf-8"?>
<p:tagLst xmlns:p="http://schemas.openxmlformats.org/presentationml/2006/main">
  <p:tag name="KSO_WM_BEAUTIFY_FLAG" val=""/>
  <p:tag name="KSO_WM_SCREEN_THEME_FLAG" val="Jy2RefXUrkpJa03XDuRKskax7bWMLDzigOy3UET+Ix0PgE5MCxJQQ6kULH1qJXhReh7Syx0r7a6C2oO+EZtaHW3X8j0Q8CenY34usUyHkPk="/>
</p:tagLst>
</file>

<file path=ppt/tags/tag79.xml><?xml version="1.0" encoding="utf-8"?>
<p:tagLst xmlns:p="http://schemas.openxmlformats.org/presentationml/2006/main">
  <p:tag name="AS_UNIQUEID" val="410"/>
  <p:tag name="KSO_WM_BEAUTIFY_FLAG" val=""/>
  <p:tag name="KSO_WM_SCREEN_THEME_FLAG" val="Jy2RefXUrkpJa03XDuRKskax7bWMLDzigOy3UET+Ix0PgE5MCxJQQ6kULH1qJXhReh7Syx0r7a6C2oO+EZtaHW3X8j0Q8CenY34usUyHkPk=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411"/>
  <p:tag name="KSO_WM_BEAUTIFY_FLAG" val=""/>
  <p:tag name="KSO_WM_SCREEN_THEME_FLAG" val="Jy2RefXUrkpJa03XDuRKskax7bWMLDzigOy3UET+Ix0PgE5MCxJQQ6kULH1qJXhReh7Syx0r7a6C2oO+EZtaHW3X8j0Q8CenY34usUyHkPk="/>
</p:tagLst>
</file>

<file path=ppt/tags/tag81.xml><?xml version="1.0" encoding="utf-8"?>
<p:tagLst xmlns:p="http://schemas.openxmlformats.org/presentationml/2006/main">
  <p:tag name="AS_UNIQUEID" val="419"/>
  <p:tag name="KSO_WM_BEAUTIFY_FLAG" val=""/>
  <p:tag name="KSO_WM_SCREEN_THEME_FLAG" val="Jy2RefXUrkpJa03XDuRKskax7bWMLDzigOy3UET+Ix0PgE5MCxJQQ6kULH1qJXhReh7Syx0r7a6C2oO+EZtaHW3X8j0Q8CenY34usUyHkPk=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AS_UNIQUEID" val="444"/>
  <p:tag name="KSO_WM_BEAUTIFY_FLAG" val=""/>
  <p:tag name="KSO_WM_SCREEN_THEME_FLAG" val="Jy2RefXUrkpJa03XDuRKskax7bWMLDzigOy3UET+Ix0PgE5MCxJQQ6kULH1qJXhReh7Syx0r7a6C2oO+EZtaHW3X8j0Q8CenY34usUyHkPk=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AS_UNIQUEID" val="3089"/>
  <p:tag name="KSO_WM_SCREEN_THEME_FLAG" val="Jy2RefXUrkpJa03XDuRKskax7bWMLDzigOy3UET+Ix0PgE5MCxJQQ6kULH1qJXhReh7Syx0r7a6C2oO+EZtaHW3X8j0Q8CenY34usUyHkPk="/>
</p:tagLst>
</file>

<file path=ppt/tags/tag93.xml><?xml version="1.0" encoding="utf-8"?>
<p:tagLst xmlns:p="http://schemas.openxmlformats.org/presentationml/2006/main">
  <p:tag name="AS_UNIQUEID" val="3090"/>
  <p:tag name="KSO_WM_SCREEN_THEME_FLAG" val="Jy2RefXUrkpJa03XDuRKskax7bWMLDzigOy3UET+Ix0PgE5MCxJQQ6kULH1qJXhReh7Syx0r7a6C2oO+EZtaHW3X8j0Q8CenY34usUyHkPk="/>
</p:tagLst>
</file>

<file path=ppt/tags/tag94.xml><?xml version="1.0" encoding="utf-8"?>
<p:tagLst xmlns:p="http://schemas.openxmlformats.org/presentationml/2006/main">
  <p:tag name="AS_UNIQUEID" val="3091"/>
  <p:tag name="KSO_WM_SCREEN_THEME_FLAG" val="Jy2RefXUrkpJa03XDuRKskax7bWMLDzigOy3UET+Ix0PgE5MCxJQQ6kULH1qJXhReh7Syx0r7a6C2oO+EZtaHW3X8j0Q8CenY34usUyHkPk="/>
</p:tagLst>
</file>

<file path=ppt/tags/tag95.xml><?xml version="1.0" encoding="utf-8"?>
<p:tagLst xmlns:p="http://schemas.openxmlformats.org/presentationml/2006/main">
  <p:tag name="AS_UNIQUEID" val="3092"/>
  <p:tag name="KSO_WM_BEAUTIFY_FLAG" val=""/>
  <p:tag name="KSO_WM_SCREEN_THEME_FLAG" val="Jy2RefXUrkpJa03XDuRKskax7bWMLDzigOy3UET+Ix0PgE5MCxJQQ6kULH1qJXhReh7Syx0r7a6C2oO+EZtaHW3X8j0Q8CenY34usUyHkPk="/>
</p:tagLst>
</file>

<file path=ppt/tags/tag96.xml><?xml version="1.0" encoding="utf-8"?>
<p:tagLst xmlns:p="http://schemas.openxmlformats.org/presentationml/2006/main">
  <p:tag name="AS_UNIQUEID" val="3093"/>
  <p:tag name="KSO_WM_BEAUTIFY_FLAG" val=""/>
  <p:tag name="KSO_WM_SCREEN_THEME_FLAG" val="Jy2RefXUrkpJa03XDuRKskax7bWMLDzigOy3UET+Ix0PgE5MCxJQQ6kULH1qJXhReh7Syx0r7a6C2oO+EZtaHW3X8j0Q8CenY34usUyHkPk="/>
</p:tagLst>
</file>

<file path=ppt/tags/tag97.xml><?xml version="1.0" encoding="utf-8"?>
<p:tagLst xmlns:p="http://schemas.openxmlformats.org/presentationml/2006/main">
  <p:tag name="AS_UNIQUEID" val="3094"/>
  <p:tag name="KSO_WM_BEAUTIFY_FLAG" val=""/>
  <p:tag name="KSO_WM_SCREEN_THEME_FLAG" val="Jy2RefXUrkpJa03XDuRKskax7bWMLDzigOy3UET+Ix0PgE5MCxJQQ6kULH1qJXhReh7Syx0r7a6C2oO+EZtaHW3X8j0Q8CenY34usUyHkPk="/>
</p:tagLst>
</file>

<file path=ppt/tags/tag98.xml><?xml version="1.0" encoding="utf-8"?>
<p:tagLst xmlns:p="http://schemas.openxmlformats.org/presentationml/2006/main">
  <p:tag name="AS_UNIQUEID" val="3095"/>
  <p:tag name="KSO_WM_BEAUTIFY_FLAG" val=""/>
  <p:tag name="KSO_WM_SCREEN_THEME_FLAG" val="Jy2RefXUrkpJa03XDuRKskax7bWMLDzigOy3UET+Ix0PgE5MCxJQQ6kULH1qJXhReh7Syx0r7a6C2oO+EZtaHW3X8j0Q8CenY34usUyHkPk="/>
</p:tagLst>
</file>

<file path=ppt/tags/tag99.xml><?xml version="1.0" encoding="utf-8"?>
<p:tagLst xmlns:p="http://schemas.openxmlformats.org/presentationml/2006/main">
  <p:tag name="AS_UNIQUEID" val="3096"/>
  <p:tag name="KSO_WM_BEAUTIFY_FLAG" val=""/>
  <p:tag name="KSO_WM_SCREEN_THEME_FLAG" val="Jy2RefXUrkpJa03XDuRKskax7bWMLDzigOy3UET+Ix0PgE5MCxJQQ6kULH1qJXhReh7Syx0r7a6C2oO+EZtaHW3X8j0Q8CenY34usUyHkPk="/>
</p:tagLst>
</file>

<file path=ppt/theme/theme1.xml><?xml version="1.0" encoding="utf-8"?>
<a:theme xmlns:a="http://schemas.openxmlformats.org/drawingml/2006/main" name="1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2365</Words>
  <Application>WPS 演示</Application>
  <PresentationFormat>自定义</PresentationFormat>
  <Paragraphs>319</Paragraphs>
  <Slides>22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51" baseType="lpstr">
      <vt:lpstr>Arial</vt:lpstr>
      <vt:lpstr>宋体</vt:lpstr>
      <vt:lpstr>Wingdings</vt:lpstr>
      <vt:lpstr>Wingdings</vt:lpstr>
      <vt:lpstr>黑体</vt:lpstr>
      <vt:lpstr>华文新魏</vt:lpstr>
      <vt:lpstr>汉仪许静行楷W</vt:lpstr>
      <vt:lpstr>仿宋</vt:lpstr>
      <vt:lpstr>华文楷体</vt:lpstr>
      <vt:lpstr>微软雅黑</vt:lpstr>
      <vt:lpstr>Arial</vt:lpstr>
      <vt:lpstr>汉仪颜楷简</vt:lpstr>
      <vt:lpstr>方正粗黑宋简体</vt:lpstr>
      <vt:lpstr>楷体</vt:lpstr>
      <vt:lpstr>微软雅黑 Light</vt:lpstr>
      <vt:lpstr>华文中宋</vt:lpstr>
      <vt:lpstr>等线</vt:lpstr>
      <vt:lpstr>字魂江舟行客</vt:lpstr>
      <vt:lpstr>浙江民間書刻體</vt:lpstr>
      <vt:lpstr>Calibri</vt:lpstr>
      <vt:lpstr>华文琥珀</vt:lpstr>
      <vt:lpstr>Arial Unicode MS</vt:lpstr>
      <vt:lpstr>汉仪颜楷W</vt:lpstr>
      <vt:lpstr>Wingdings 3</vt:lpstr>
      <vt:lpstr>Century Gothic</vt:lpstr>
      <vt:lpstr>Wingdings</vt:lpstr>
      <vt:lpstr>PMingLiU-ExtB</vt:lpstr>
      <vt:lpstr>1_自定义设计方案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97</cp:revision>
  <dcterms:created xsi:type="dcterms:W3CDTF">2023-08-24T08:36:00Z</dcterms:created>
  <dcterms:modified xsi:type="dcterms:W3CDTF">2024-07-12T01:05:52Z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CEC81509127F4796856970AC1E3A2ADD_13</vt:lpwstr>
  </property>
</Properties>
</file>